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710" r:id="rId3"/>
    <p:sldId id="711" r:id="rId4"/>
    <p:sldId id="712" r:id="rId5"/>
    <p:sldId id="713" r:id="rId6"/>
    <p:sldId id="714" r:id="rId7"/>
    <p:sldId id="715" r:id="rId8"/>
    <p:sldId id="717" r:id="rId9"/>
    <p:sldId id="268"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Mörkt format 1 - Dekorfär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örkt format 2 - Dekorfärg 5/Dekorfär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Mörkt format 1 - Dekorfär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86418"/>
  </p:normalViewPr>
  <p:slideViewPr>
    <p:cSldViewPr snapToGrid="0" snapToObjects="1" showGuides="1">
      <p:cViewPr varScale="1">
        <p:scale>
          <a:sx n="64" d="100"/>
          <a:sy n="64" d="100"/>
        </p:scale>
        <p:origin x="67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4DD3-62EE-7048-9559-A20293B3E60D}" type="datetimeFigureOut">
              <a:rPr lang="sv-SE" smtClean="0"/>
              <a:t>2024-04-04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35BF2-85D5-404D-8153-DE011A72B397}" type="slidenum">
              <a:rPr lang="sv-SE" smtClean="0"/>
              <a:t>‹#›</a:t>
            </a:fld>
            <a:endParaRPr lang="sv-SE"/>
          </a:p>
        </p:txBody>
      </p:sp>
    </p:spTree>
    <p:extLst>
      <p:ext uri="{BB962C8B-B14F-4D97-AF65-F5344CB8AC3E}">
        <p14:creationId xmlns:p14="http://schemas.microsoft.com/office/powerpoint/2010/main" val="12810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2A35BF2-85D5-404D-8153-DE011A72B397}" type="slidenum">
              <a:rPr lang="sv-SE" smtClean="0"/>
              <a:t>9</a:t>
            </a:fld>
            <a:endParaRPr lang="sv-SE"/>
          </a:p>
        </p:txBody>
      </p:sp>
    </p:spTree>
    <p:extLst>
      <p:ext uri="{BB962C8B-B14F-4D97-AF65-F5344CB8AC3E}">
        <p14:creationId xmlns:p14="http://schemas.microsoft.com/office/powerpoint/2010/main" val="900334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a:srcRect t="1410" b="15718"/>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3A8EFBAE-371E-E046-8879-6F2B8A74E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1761" y="1632438"/>
            <a:ext cx="808477" cy="993215"/>
          </a:xfrm>
          <a:prstGeom prst="rect">
            <a:avLst/>
          </a:prstGeom>
        </p:spPr>
      </p:pic>
      <p:sp>
        <p:nvSpPr>
          <p:cNvPr id="2" name="Rubrik 1">
            <a:extLst>
              <a:ext uri="{FF2B5EF4-FFF2-40B4-BE49-F238E27FC236}">
                <a16:creationId xmlns:a16="http://schemas.microsoft.com/office/drawing/2014/main" id="{AA3C37CF-2E7F-204C-BAF4-14554C428262}"/>
              </a:ext>
            </a:extLst>
          </p:cNvPr>
          <p:cNvSpPr>
            <a:spLocks noGrp="1"/>
          </p:cNvSpPr>
          <p:nvPr>
            <p:ph type="title" hasCustomPrompt="1"/>
          </p:nvPr>
        </p:nvSpPr>
        <p:spPr>
          <a:xfrm>
            <a:off x="6853855" y="1605990"/>
            <a:ext cx="5146058" cy="734110"/>
          </a:xfrm>
        </p:spPr>
        <p:txBody>
          <a:bodyPr bIns="0" anchor="t" anchorCtr="0">
            <a:noAutofit/>
          </a:bodyPr>
          <a:lstStyle>
            <a:lvl1pPr>
              <a:lnSpc>
                <a:spcPct val="100000"/>
              </a:lnSpc>
              <a:defRPr sz="4200">
                <a:solidFill>
                  <a:schemeClr val="accent1"/>
                </a:solidFill>
              </a:defRPr>
            </a:lvl1pPr>
          </a:lstStyle>
          <a:p>
            <a:r>
              <a:rPr lang="sv-SE" dirty="0"/>
              <a:t>Enradig titel</a:t>
            </a:r>
          </a:p>
        </p:txBody>
      </p:sp>
      <p:cxnSp>
        <p:nvCxnSpPr>
          <p:cNvPr id="7" name="Rak 6">
            <a:extLst>
              <a:ext uri="{FF2B5EF4-FFF2-40B4-BE49-F238E27FC236}">
                <a16:creationId xmlns:a16="http://schemas.microsoft.com/office/drawing/2014/main" id="{6EB25FC1-ABE1-A344-8F65-DA7EE26B4227}"/>
              </a:ext>
              <a:ext uri="{C183D7F6-B498-43B3-948B-1728B52AA6E4}">
                <adec:decorative xmlns:adec="http://schemas.microsoft.com/office/drawing/2017/decorative" val="0"/>
              </a:ext>
            </a:extLst>
          </p:cNvPr>
          <p:cNvCxnSpPr>
            <a:cxnSpLocks/>
          </p:cNvCxnSpPr>
          <p:nvPr userDrawn="1"/>
        </p:nvCxnSpPr>
        <p:spPr>
          <a:xfrm>
            <a:off x="6853855" y="2336984"/>
            <a:ext cx="514605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6853854" y="2453762"/>
            <a:ext cx="5146059"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23" name="Bildobjekt 22">
            <a:extLst>
              <a:ext uri="{FF2B5EF4-FFF2-40B4-BE49-F238E27FC236}">
                <a16:creationId xmlns:a16="http://schemas.microsoft.com/office/drawing/2014/main" id="{E67EF931-F7AE-D74F-A8D9-A4EA6F28174E}"/>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421567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mö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E34647-2FEA-054E-80E8-C0FCC8DEB358}"/>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7EF249A-9390-B74A-A9AA-63DC6BE9252E}"/>
              </a:ext>
            </a:extLst>
          </p:cNvPr>
          <p:cNvSpPr>
            <a:spLocks noGrp="1"/>
          </p:cNvSpPr>
          <p:nvPr>
            <p:ph type="title"/>
          </p:nvPr>
        </p:nvSpPr>
        <p:spPr/>
        <p:txBody>
          <a:bodyPr>
            <a:normAutofit/>
          </a:bodyPr>
          <a:lstStyle>
            <a:lvl1pPr>
              <a:defRPr sz="4800">
                <a:solidFill>
                  <a:schemeClr val="bg1"/>
                </a:solidFill>
              </a:defRPr>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2159999"/>
            <a:ext cx="8820000" cy="3960000"/>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a:buClr>
                <a:schemeClr val="accent6"/>
              </a:buClr>
              <a:defRPr>
                <a:solidFill>
                  <a:schemeClr val="bg1"/>
                </a:solidFill>
              </a:defRPr>
            </a:lvl6pPr>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266512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För skrymmande graf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p:nvPr>
        </p:nvSpPr>
        <p:spPr>
          <a:xfrm>
            <a:off x="1620000" y="359999"/>
            <a:ext cx="8820000" cy="1199860"/>
          </a:xfrm>
        </p:spPr>
        <p:txBody>
          <a:bodyPr bIns="0" anchor="ctr" anchorCtr="0">
            <a:normAutofit/>
          </a:bodyPr>
          <a:lstStyle>
            <a:lvl1pPr>
              <a:defRPr sz="4800"/>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1559859"/>
            <a:ext cx="8820000" cy="4560140"/>
          </a:xfrm>
        </p:spPr>
        <p:txBody>
          <a:bodyPr/>
          <a:lstStyle>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5847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För skrymmande grafik mö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81A3E1B-C332-BE46-9FEB-739A7F90AAC9}"/>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7EF249A-9390-B74A-A9AA-63DC6BE9252E}"/>
              </a:ext>
            </a:extLst>
          </p:cNvPr>
          <p:cNvSpPr>
            <a:spLocks noGrp="1"/>
          </p:cNvSpPr>
          <p:nvPr>
            <p:ph type="title"/>
          </p:nvPr>
        </p:nvSpPr>
        <p:spPr>
          <a:xfrm>
            <a:off x="1620000" y="359999"/>
            <a:ext cx="8820000" cy="1199860"/>
          </a:xfrm>
        </p:spPr>
        <p:txBody>
          <a:bodyPr bIns="0" anchor="ctr" anchorCtr="0">
            <a:normAutofit/>
          </a:bodyPr>
          <a:lstStyle>
            <a:lvl1pPr>
              <a:defRPr sz="4800">
                <a:solidFill>
                  <a:schemeClr val="bg1"/>
                </a:solidFill>
              </a:defRPr>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1559859"/>
            <a:ext cx="8820000" cy="4560140"/>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a:buClr>
                <a:schemeClr val="accent6"/>
              </a:buClr>
              <a:defRPr>
                <a:solidFill>
                  <a:schemeClr val="bg1"/>
                </a:solidFill>
              </a:defRPr>
            </a:lvl6pPr>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2215121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För jättemycke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900000" y="188914"/>
            <a:ext cx="10440000" cy="1071086"/>
          </a:xfrm>
        </p:spPr>
        <p:txBody>
          <a:bodyPr bIns="0" anchor="ctr" anchorCtr="0">
            <a:normAutofit/>
          </a:bodyPr>
          <a:lstStyle>
            <a:lvl1pPr>
              <a:defRPr sz="4800"/>
            </a:lvl1pPr>
          </a:lstStyle>
          <a:p>
            <a:r>
              <a:rPr lang="sv-SE" dirty="0"/>
              <a:t>För jättemycket text</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900000" y="1259998"/>
            <a:ext cx="10440000" cy="5409090"/>
          </a:xfrm>
        </p:spPr>
        <p:txBody>
          <a:bodyPr/>
          <a:lstStyle>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19164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För jättemycket text mö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E7D8CD1-C060-BC4F-99D0-93925AD78847}"/>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900000" y="188914"/>
            <a:ext cx="10440000" cy="1071086"/>
          </a:xfrm>
        </p:spPr>
        <p:txBody>
          <a:bodyPr bIns="0" anchor="ctr" anchorCtr="0">
            <a:normAutofit/>
          </a:bodyPr>
          <a:lstStyle>
            <a:lvl1pPr>
              <a:defRPr sz="4800">
                <a:solidFill>
                  <a:schemeClr val="bg1"/>
                </a:solidFill>
              </a:defRPr>
            </a:lvl1pPr>
          </a:lstStyle>
          <a:p>
            <a:r>
              <a:rPr lang="sv-SE" dirty="0"/>
              <a:t>För jättemycket text</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900000" y="1259998"/>
            <a:ext cx="10440000" cy="5409089"/>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a:buClr>
                <a:schemeClr val="accent6"/>
              </a:buClr>
              <a:defRPr>
                <a:solidFill>
                  <a:schemeClr val="bg1"/>
                </a:solidFill>
              </a:defRPr>
            </a:lvl6pPr>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1297645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 textruta stor">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p:nvPr>
        </p:nvSpPr>
        <p:spPr>
          <a:xfrm>
            <a:off x="192088" y="188913"/>
            <a:ext cx="11807825" cy="6480175"/>
          </a:xfrm>
          <a:solidFill>
            <a:schemeClr val="bg2"/>
          </a:solidFill>
        </p:spPr>
        <p:txBody>
          <a:bodyPr/>
          <a:lstStyle/>
          <a:p>
            <a:r>
              <a:rPr lang="en-US"/>
              <a:t>Click icon to add picture</a:t>
            </a:r>
            <a:endParaRPr lang="sv-SE"/>
          </a:p>
        </p:txBody>
      </p:sp>
      <p:sp>
        <p:nvSpPr>
          <p:cNvPr id="2" name="Rubrik 1">
            <a:extLst>
              <a:ext uri="{FF2B5EF4-FFF2-40B4-BE49-F238E27FC236}">
                <a16:creationId xmlns:a16="http://schemas.microsoft.com/office/drawing/2014/main" id="{5D19B9C2-70AA-3747-8E78-329608E61B63}"/>
              </a:ext>
            </a:extLst>
          </p:cNvPr>
          <p:cNvSpPr>
            <a:spLocks noGrp="1"/>
          </p:cNvSpPr>
          <p:nvPr>
            <p:ph type="title" hasCustomPrompt="1"/>
          </p:nvPr>
        </p:nvSpPr>
        <p:spPr>
          <a:xfrm>
            <a:off x="6747640" y="4695908"/>
            <a:ext cx="5444360" cy="1389745"/>
          </a:xfrm>
          <a:solidFill>
            <a:schemeClr val="bg1"/>
          </a:solidFill>
        </p:spPr>
        <p:txBody>
          <a:bodyPr wrap="square" lIns="540000" tIns="432000" rIns="360000" bIns="540000">
            <a:spAutoFit/>
          </a:bodyPr>
          <a:lstStyle>
            <a:lvl1pPr>
              <a:lnSpc>
                <a:spcPct val="110000"/>
              </a:lnSpc>
              <a:defRPr sz="2600"/>
            </a:lvl1pPr>
          </a:lstStyle>
          <a:p>
            <a:r>
              <a:rPr lang="sv-SE" dirty="0"/>
              <a:t>Skriv text här</a:t>
            </a:r>
          </a:p>
        </p:txBody>
      </p:sp>
    </p:spTree>
    <p:extLst>
      <p:ext uri="{BB962C8B-B14F-4D97-AF65-F5344CB8AC3E}">
        <p14:creationId xmlns:p14="http://schemas.microsoft.com/office/powerpoint/2010/main" val="402651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 textruta liten">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p:nvPr>
        </p:nvSpPr>
        <p:spPr>
          <a:xfrm>
            <a:off x="192088" y="188913"/>
            <a:ext cx="11807825" cy="6480175"/>
          </a:xfrm>
          <a:solidFill>
            <a:schemeClr val="bg2"/>
          </a:solidFill>
        </p:spPr>
        <p:txBody>
          <a:bodyPr/>
          <a:lstStyle/>
          <a:p>
            <a:r>
              <a:rPr lang="en-US"/>
              <a:t>Click icon to add picture</a:t>
            </a:r>
            <a:endParaRPr lang="sv-SE"/>
          </a:p>
        </p:txBody>
      </p:sp>
      <p:sp>
        <p:nvSpPr>
          <p:cNvPr id="4" name="Rubrik 1">
            <a:extLst>
              <a:ext uri="{FF2B5EF4-FFF2-40B4-BE49-F238E27FC236}">
                <a16:creationId xmlns:a16="http://schemas.microsoft.com/office/drawing/2014/main" id="{9F41AA51-67A4-2E4E-84DA-20E6F94CA676}"/>
              </a:ext>
            </a:extLst>
          </p:cNvPr>
          <p:cNvSpPr>
            <a:spLocks noGrp="1"/>
          </p:cNvSpPr>
          <p:nvPr>
            <p:ph type="title" hasCustomPrompt="1"/>
          </p:nvPr>
        </p:nvSpPr>
        <p:spPr>
          <a:xfrm>
            <a:off x="8075613" y="4695908"/>
            <a:ext cx="4116387" cy="1389745"/>
          </a:xfrm>
          <a:solidFill>
            <a:schemeClr val="bg1"/>
          </a:solidFill>
        </p:spPr>
        <p:txBody>
          <a:bodyPr wrap="square" lIns="540000" tIns="432000" rIns="360000" bIns="540000">
            <a:spAutoFit/>
          </a:bodyPr>
          <a:lstStyle>
            <a:lvl1pPr>
              <a:lnSpc>
                <a:spcPct val="110000"/>
              </a:lnSpc>
              <a:defRPr sz="2600"/>
            </a:lvl1pPr>
          </a:lstStyle>
          <a:p>
            <a:r>
              <a:rPr lang="sv-SE" dirty="0"/>
              <a:t>Skriv text här</a:t>
            </a:r>
          </a:p>
        </p:txBody>
      </p:sp>
    </p:spTree>
    <p:extLst>
      <p:ext uri="{BB962C8B-B14F-4D97-AF65-F5344CB8AC3E}">
        <p14:creationId xmlns:p14="http://schemas.microsoft.com/office/powerpoint/2010/main" val="3252062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rt och kärnfullt budska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FEA4A-5ABD-6A4D-88CB-42E58CB14292}"/>
              </a:ext>
            </a:extLst>
          </p:cNvPr>
          <p:cNvSpPr>
            <a:spLocks noGrp="1"/>
          </p:cNvSpPr>
          <p:nvPr>
            <p:ph type="title"/>
          </p:nvPr>
        </p:nvSpPr>
        <p:spPr>
          <a:xfrm>
            <a:off x="550800" y="2779047"/>
            <a:ext cx="11088000" cy="628057"/>
          </a:xfrm>
        </p:spPr>
        <p:txBody>
          <a:bodyPr bIns="0" anchor="ctr" anchorCtr="0">
            <a:spAutoFit/>
          </a:bodyPr>
          <a:lstStyle>
            <a:lvl1pPr algn="ctr">
              <a:lnSpc>
                <a:spcPct val="110000"/>
              </a:lnSpc>
              <a:defRPr sz="4000"/>
            </a:lvl1pPr>
          </a:lstStyle>
          <a:p>
            <a:r>
              <a:rPr lang="en-US"/>
              <a:t>Click to edit Master title style</a:t>
            </a:r>
            <a:endParaRPr lang="sv-SE" dirty="0"/>
          </a:p>
        </p:txBody>
      </p:sp>
    </p:spTree>
    <p:extLst>
      <p:ext uri="{BB962C8B-B14F-4D97-AF65-F5344CB8AC3E}">
        <p14:creationId xmlns:p14="http://schemas.microsoft.com/office/powerpoint/2010/main" val="1709541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och kärnfullt mör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29DD6FC-67D4-1147-8BFB-BFE7374E65BA}"/>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6EFEA4A-5ABD-6A4D-88CB-42E58CB14292}"/>
              </a:ext>
            </a:extLst>
          </p:cNvPr>
          <p:cNvSpPr>
            <a:spLocks noGrp="1"/>
          </p:cNvSpPr>
          <p:nvPr>
            <p:ph type="title"/>
          </p:nvPr>
        </p:nvSpPr>
        <p:spPr>
          <a:xfrm>
            <a:off x="550800" y="2779046"/>
            <a:ext cx="11088000" cy="628057"/>
          </a:xfrm>
        </p:spPr>
        <p:txBody>
          <a:bodyPr bIns="0" anchor="ctr" anchorCtr="0">
            <a:spAutoFit/>
          </a:bodyPr>
          <a:lstStyle>
            <a:lvl1pPr algn="ctr">
              <a:lnSpc>
                <a:spcPct val="110000"/>
              </a:lnSpc>
              <a:defRPr sz="4000">
                <a:solidFill>
                  <a:schemeClr val="bg1"/>
                </a:solidFill>
              </a:defRPr>
            </a:lvl1pPr>
          </a:lstStyle>
          <a:p>
            <a:r>
              <a:rPr lang="en-US"/>
              <a:t>Click to edit Master title style</a:t>
            </a:r>
            <a:endParaRPr lang="sv-SE" dirty="0"/>
          </a:p>
        </p:txBody>
      </p:sp>
    </p:spTree>
    <p:extLst>
      <p:ext uri="{BB962C8B-B14F-4D97-AF65-F5344CB8AC3E}">
        <p14:creationId xmlns:p14="http://schemas.microsoft.com/office/powerpoint/2010/main" val="2155044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kollage">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p:nvPr>
        </p:nvSpPr>
        <p:spPr>
          <a:xfrm>
            <a:off x="192088" y="188913"/>
            <a:ext cx="3924300" cy="3240087"/>
          </a:xfrm>
        </p:spPr>
        <p:txBody>
          <a:bodyPr/>
          <a:lstStyle/>
          <a:p>
            <a:r>
              <a:rPr lang="en-US"/>
              <a:t>Click icon to add picture</a:t>
            </a:r>
            <a:endParaRPr lang="sv-SE" dirty="0"/>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p:nvPr>
        </p:nvSpPr>
        <p:spPr>
          <a:xfrm>
            <a:off x="4116388" y="188913"/>
            <a:ext cx="3959224" cy="3240087"/>
          </a:xfrm>
        </p:spPr>
        <p:txBody>
          <a:bodyPr/>
          <a:lstStyle/>
          <a:p>
            <a:r>
              <a:rPr lang="en-US"/>
              <a:t>Click icon to add picture</a:t>
            </a:r>
            <a:endParaRPr lang="sv-SE" dirty="0"/>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p:nvPr>
        </p:nvSpPr>
        <p:spPr>
          <a:xfrm>
            <a:off x="8075612" y="188913"/>
            <a:ext cx="3924302" cy="3240087"/>
          </a:xfrm>
        </p:spPr>
        <p:txBody>
          <a:bodyPr/>
          <a:lstStyle/>
          <a:p>
            <a:r>
              <a:rPr lang="en-US"/>
              <a:t>Click icon to add picture</a:t>
            </a:r>
            <a:endParaRPr lang="sv-SE"/>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p:nvPr>
        </p:nvSpPr>
        <p:spPr>
          <a:xfrm>
            <a:off x="192088" y="3428998"/>
            <a:ext cx="3924300" cy="3240087"/>
          </a:xfrm>
        </p:spPr>
        <p:txBody>
          <a:bodyPr/>
          <a:lstStyle/>
          <a:p>
            <a:r>
              <a:rPr lang="en-US"/>
              <a:t>Click icon to add picture</a:t>
            </a:r>
            <a:endParaRPr lang="sv-SE" dirty="0"/>
          </a:p>
        </p:txBody>
      </p:sp>
      <p:sp>
        <p:nvSpPr>
          <p:cNvPr id="16" name="Platshållare för bild 3">
            <a:extLst>
              <a:ext uri="{FF2B5EF4-FFF2-40B4-BE49-F238E27FC236}">
                <a16:creationId xmlns:a16="http://schemas.microsoft.com/office/drawing/2014/main" id="{04D25F2B-1A76-3943-8341-1E952FF295D3}"/>
              </a:ext>
            </a:extLst>
          </p:cNvPr>
          <p:cNvSpPr>
            <a:spLocks noGrp="1"/>
          </p:cNvSpPr>
          <p:nvPr>
            <p:ph type="pic" sz="quarter" idx="17"/>
          </p:nvPr>
        </p:nvSpPr>
        <p:spPr>
          <a:xfrm>
            <a:off x="4116388" y="3428997"/>
            <a:ext cx="3959224" cy="3240087"/>
          </a:xfrm>
        </p:spPr>
        <p:txBody>
          <a:bodyPr/>
          <a:lstStyle/>
          <a:p>
            <a:r>
              <a:rPr lang="en-US"/>
              <a:t>Click icon to add picture</a:t>
            </a:r>
            <a:endParaRPr lang="sv-SE" dirty="0"/>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p:nvPr>
        </p:nvSpPr>
        <p:spPr>
          <a:xfrm>
            <a:off x="8075612" y="3428999"/>
            <a:ext cx="3924302" cy="3240087"/>
          </a:xfrm>
        </p:spPr>
        <p:txBody>
          <a:bodyPr/>
          <a:lstStyle/>
          <a:p>
            <a:r>
              <a:rPr lang="en-US"/>
              <a:t>Click icon to add picture</a:t>
            </a:r>
            <a:endParaRPr lang="sv-SE"/>
          </a:p>
        </p:txBody>
      </p:sp>
      <p:sp>
        <p:nvSpPr>
          <p:cNvPr id="8" name="Rubrik 1">
            <a:extLst>
              <a:ext uri="{FF2B5EF4-FFF2-40B4-BE49-F238E27FC236}">
                <a16:creationId xmlns:a16="http://schemas.microsoft.com/office/drawing/2014/main" id="{D971C67A-26E8-0C4A-982B-7B5FF0696180}"/>
              </a:ext>
            </a:extLst>
          </p:cNvPr>
          <p:cNvSpPr>
            <a:spLocks noGrp="1"/>
          </p:cNvSpPr>
          <p:nvPr>
            <p:ph type="title"/>
          </p:nvPr>
        </p:nvSpPr>
        <p:spPr>
          <a:xfrm>
            <a:off x="2114325" y="-633945"/>
            <a:ext cx="7350186" cy="369332"/>
          </a:xfrm>
        </p:spPr>
        <p:txBody>
          <a:bodyPr wrap="square" lIns="0" tIns="0" rIns="0" bIns="0">
            <a:sp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sv-SE" dirty="0"/>
          </a:p>
        </p:txBody>
      </p:sp>
    </p:spTree>
    <p:extLst>
      <p:ext uri="{BB962C8B-B14F-4D97-AF65-F5344CB8AC3E}">
        <p14:creationId xmlns:p14="http://schemas.microsoft.com/office/powerpoint/2010/main" val="62101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tvåradig">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B9FAF899-14FA-F046-96DB-82762ED4101E}"/>
              </a:ext>
            </a:extLst>
          </p:cNvPr>
          <p:cNvPicPr>
            <a:picLocks noChangeAspect="1"/>
          </p:cNvPicPr>
          <p:nvPr userDrawn="1"/>
        </p:nvPicPr>
        <p:blipFill>
          <a:blip r:embed="rId2"/>
          <a:srcRect t="10481" b="10481"/>
          <a:stretch/>
        </p:blipFill>
        <p:spPr>
          <a:xfrm>
            <a:off x="192088" y="188913"/>
            <a:ext cx="11807825" cy="6480175"/>
          </a:xfrm>
          <a:prstGeom prst="rect">
            <a:avLst/>
          </a:prstGeom>
        </p:spPr>
      </p:pic>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1A56743-FB24-1849-93B5-ADD6F23CD397}"/>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sv-SE" dirty="0"/>
              <a:t>Titelsida för </a:t>
            </a:r>
            <a:br>
              <a:rPr lang="sv-SE" dirty="0"/>
            </a:br>
            <a:r>
              <a:rPr lang="sv-SE" dirty="0"/>
              <a:t>tvåradig titel</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10" name="Bildobjekt 9">
            <a:extLst>
              <a:ext uri="{FF2B5EF4-FFF2-40B4-BE49-F238E27FC236}">
                <a16:creationId xmlns:a16="http://schemas.microsoft.com/office/drawing/2014/main" id="{3D946A34-F6D8-4B44-9644-EC06EE3B26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651048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kollage + tex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06083C-36FA-EA41-9374-E68FDA30D00D}"/>
              </a:ext>
            </a:extLst>
          </p:cNvPr>
          <p:cNvSpPr/>
          <p:nvPr userDrawn="1"/>
        </p:nvSpPr>
        <p:spPr>
          <a:xfrm>
            <a:off x="4116388" y="3429000"/>
            <a:ext cx="3959224" cy="3240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DDB3530F-65D5-CD43-82D8-FBC17205FD15}"/>
              </a:ext>
            </a:extLst>
          </p:cNvPr>
          <p:cNvSpPr>
            <a:spLocks noGrp="1"/>
          </p:cNvSpPr>
          <p:nvPr>
            <p:ph type="title" hasCustomPrompt="1"/>
          </p:nvPr>
        </p:nvSpPr>
        <p:spPr>
          <a:xfrm>
            <a:off x="4116390" y="4168939"/>
            <a:ext cx="3959223" cy="1387559"/>
          </a:xfrm>
          <a:noFill/>
        </p:spPr>
        <p:txBody>
          <a:bodyPr wrap="square" lIns="468000" rIns="432000" bIns="0" anchor="ctr" anchorCtr="0">
            <a:spAutoFit/>
          </a:bodyPr>
          <a:lstStyle>
            <a:lvl1pPr>
              <a:lnSpc>
                <a:spcPct val="110000"/>
              </a:lnSpc>
              <a:defRPr sz="2800">
                <a:solidFill>
                  <a:schemeClr val="bg1"/>
                </a:solidFill>
              </a:defRPr>
            </a:lvl1pPr>
          </a:lstStyle>
          <a:p>
            <a:r>
              <a:rPr lang="sv-SE" dirty="0"/>
              <a:t>Använd denna mall när du behöver text i ett kollage</a:t>
            </a:r>
          </a:p>
        </p:txBody>
      </p:sp>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p:nvPr>
        </p:nvSpPr>
        <p:spPr>
          <a:xfrm>
            <a:off x="192088" y="188913"/>
            <a:ext cx="3924300" cy="3240087"/>
          </a:xfrm>
        </p:spPr>
        <p:txBody>
          <a:bodyPr/>
          <a:lstStyle/>
          <a:p>
            <a:r>
              <a:rPr lang="en-US"/>
              <a:t>Click icon to add picture</a:t>
            </a:r>
            <a:endParaRPr lang="sv-SE" dirty="0"/>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p:nvPr>
        </p:nvSpPr>
        <p:spPr>
          <a:xfrm>
            <a:off x="4116388" y="188913"/>
            <a:ext cx="3959224" cy="3240087"/>
          </a:xfrm>
        </p:spPr>
        <p:txBody>
          <a:bodyPr/>
          <a:lstStyle/>
          <a:p>
            <a:r>
              <a:rPr lang="en-US"/>
              <a:t>Click icon to add picture</a:t>
            </a:r>
            <a:endParaRPr lang="sv-SE" dirty="0"/>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p:nvPr>
        </p:nvSpPr>
        <p:spPr>
          <a:xfrm>
            <a:off x="8075612" y="188913"/>
            <a:ext cx="3924302" cy="3240087"/>
          </a:xfrm>
        </p:spPr>
        <p:txBody>
          <a:bodyPr/>
          <a:lstStyle/>
          <a:p>
            <a:r>
              <a:rPr lang="en-US"/>
              <a:t>Click icon to add picture</a:t>
            </a:r>
            <a:endParaRPr lang="sv-SE"/>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p:nvPr>
        </p:nvSpPr>
        <p:spPr>
          <a:xfrm>
            <a:off x="192088" y="3428998"/>
            <a:ext cx="3924300" cy="3240087"/>
          </a:xfrm>
        </p:spPr>
        <p:txBody>
          <a:bodyPr/>
          <a:lstStyle/>
          <a:p>
            <a:r>
              <a:rPr lang="en-US"/>
              <a:t>Click icon to add picture</a:t>
            </a:r>
            <a:endParaRPr lang="sv-SE" dirty="0"/>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p:nvPr>
        </p:nvSpPr>
        <p:spPr>
          <a:xfrm>
            <a:off x="8075612" y="3428999"/>
            <a:ext cx="3924302" cy="3240087"/>
          </a:xfrm>
        </p:spPr>
        <p:txBody>
          <a:bodyPr/>
          <a:lstStyle/>
          <a:p>
            <a:r>
              <a:rPr lang="en-US"/>
              <a:t>Click icon to add picture</a:t>
            </a:r>
            <a:endParaRPr lang="sv-SE"/>
          </a:p>
        </p:txBody>
      </p:sp>
    </p:spTree>
    <p:extLst>
      <p:ext uri="{BB962C8B-B14F-4D97-AF65-F5344CB8AC3E}">
        <p14:creationId xmlns:p14="http://schemas.microsoft.com/office/powerpoint/2010/main" val="2578085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kollage + text mör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06083C-36FA-EA41-9374-E68FDA30D00D}"/>
              </a:ext>
            </a:extLst>
          </p:cNvPr>
          <p:cNvSpPr/>
          <p:nvPr userDrawn="1"/>
        </p:nvSpPr>
        <p:spPr>
          <a:xfrm>
            <a:off x="4116388" y="3429000"/>
            <a:ext cx="3959224" cy="3240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2">
            <a:extLst>
              <a:ext uri="{FF2B5EF4-FFF2-40B4-BE49-F238E27FC236}">
                <a16:creationId xmlns:a16="http://schemas.microsoft.com/office/drawing/2014/main" id="{3E1C5BC2-1B5A-DA4F-A220-7E22547FE67A}"/>
              </a:ext>
            </a:extLst>
          </p:cNvPr>
          <p:cNvSpPr>
            <a:spLocks noGrp="1"/>
          </p:cNvSpPr>
          <p:nvPr>
            <p:ph type="title" hasCustomPrompt="1"/>
          </p:nvPr>
        </p:nvSpPr>
        <p:spPr>
          <a:xfrm>
            <a:off x="4116390" y="4168939"/>
            <a:ext cx="3959223" cy="1387559"/>
          </a:xfrm>
          <a:noFill/>
        </p:spPr>
        <p:txBody>
          <a:bodyPr wrap="square" lIns="468000" rIns="432000" bIns="0" anchor="ctr" anchorCtr="0">
            <a:spAutoFit/>
          </a:bodyPr>
          <a:lstStyle>
            <a:lvl1pPr>
              <a:lnSpc>
                <a:spcPct val="110000"/>
              </a:lnSpc>
              <a:defRPr sz="2800">
                <a:solidFill>
                  <a:schemeClr val="bg1"/>
                </a:solidFill>
              </a:defRPr>
            </a:lvl1pPr>
          </a:lstStyle>
          <a:p>
            <a:r>
              <a:rPr lang="sv-SE" dirty="0"/>
              <a:t>Använd denna mall när du behöver text i ett kollage</a:t>
            </a:r>
          </a:p>
        </p:txBody>
      </p:sp>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p:nvPr>
        </p:nvSpPr>
        <p:spPr>
          <a:xfrm>
            <a:off x="192088" y="188913"/>
            <a:ext cx="3924300" cy="3240087"/>
          </a:xfrm>
        </p:spPr>
        <p:txBody>
          <a:bodyPr/>
          <a:lstStyle/>
          <a:p>
            <a:r>
              <a:rPr lang="en-US"/>
              <a:t>Click icon to add picture</a:t>
            </a:r>
            <a:endParaRPr lang="sv-SE" dirty="0"/>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p:nvPr>
        </p:nvSpPr>
        <p:spPr>
          <a:xfrm>
            <a:off x="4116388" y="188913"/>
            <a:ext cx="3959224" cy="3240087"/>
          </a:xfrm>
        </p:spPr>
        <p:txBody>
          <a:bodyPr/>
          <a:lstStyle/>
          <a:p>
            <a:r>
              <a:rPr lang="en-US"/>
              <a:t>Click icon to add picture</a:t>
            </a:r>
            <a:endParaRPr lang="sv-SE" dirty="0"/>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p:nvPr>
        </p:nvSpPr>
        <p:spPr>
          <a:xfrm>
            <a:off x="8075612" y="188913"/>
            <a:ext cx="3924302" cy="3240087"/>
          </a:xfrm>
        </p:spPr>
        <p:txBody>
          <a:bodyPr/>
          <a:lstStyle/>
          <a:p>
            <a:r>
              <a:rPr lang="en-US"/>
              <a:t>Click icon to add picture</a:t>
            </a:r>
            <a:endParaRPr lang="sv-SE"/>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p:nvPr>
        </p:nvSpPr>
        <p:spPr>
          <a:xfrm>
            <a:off x="192088" y="3428998"/>
            <a:ext cx="3924300" cy="3240087"/>
          </a:xfrm>
        </p:spPr>
        <p:txBody>
          <a:bodyPr/>
          <a:lstStyle/>
          <a:p>
            <a:r>
              <a:rPr lang="en-US"/>
              <a:t>Click icon to add picture</a:t>
            </a:r>
            <a:endParaRPr lang="sv-SE" dirty="0"/>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p:nvPr>
        </p:nvSpPr>
        <p:spPr>
          <a:xfrm>
            <a:off x="8075612" y="3428999"/>
            <a:ext cx="3924302" cy="3240087"/>
          </a:xfrm>
        </p:spPr>
        <p:txBody>
          <a:bodyPr/>
          <a:lstStyle/>
          <a:p>
            <a:r>
              <a:rPr lang="en-US"/>
              <a:t>Click icon to add picture</a:t>
            </a:r>
            <a:endParaRPr lang="sv-SE"/>
          </a:p>
        </p:txBody>
      </p:sp>
    </p:spTree>
    <p:extLst>
      <p:ext uri="{BB962C8B-B14F-4D97-AF65-F5344CB8AC3E}">
        <p14:creationId xmlns:p14="http://schemas.microsoft.com/office/powerpoint/2010/main" val="131943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CB9E94-CD43-A846-848D-1D1C817F52CD}"/>
              </a:ext>
            </a:extLst>
          </p:cNvPr>
          <p:cNvSpPr>
            <a:spLocks noGrp="1"/>
          </p:cNvSpPr>
          <p:nvPr>
            <p:ph type="title"/>
          </p:nvPr>
        </p:nvSpPr>
        <p:spPr>
          <a:xfrm>
            <a:off x="2114325" y="-633945"/>
            <a:ext cx="7350186" cy="369332"/>
          </a:xfrm>
        </p:spPr>
        <p:txBody>
          <a:bodyPr wrap="square" lIns="0" tIns="0" rIns="0" bIns="0">
            <a:sp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sv-SE" dirty="0"/>
          </a:p>
        </p:txBody>
      </p:sp>
    </p:spTree>
    <p:extLst>
      <p:ext uri="{BB962C8B-B14F-4D97-AF65-F5344CB8AC3E}">
        <p14:creationId xmlns:p14="http://schemas.microsoft.com/office/powerpoint/2010/main" val="3446914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 + Brödtext">
    <p:spTree>
      <p:nvGrpSpPr>
        <p:cNvPr id="1" name=""/>
        <p:cNvGrpSpPr/>
        <p:nvPr/>
      </p:nvGrpSpPr>
      <p:grpSpPr>
        <a:xfrm>
          <a:off x="0" y="0"/>
          <a:ext cx="0" cy="0"/>
          <a:chOff x="0" y="0"/>
          <a:chExt cx="0" cy="0"/>
        </a:xfrm>
      </p:grpSpPr>
      <p:sp>
        <p:nvSpPr>
          <p:cNvPr id="12" name="Shape 12"/>
          <p:cNvSpPr>
            <a:spLocks noGrp="1"/>
          </p:cNvSpPr>
          <p:nvPr>
            <p:ph type="body" sz="quarter" idx="1"/>
          </p:nvPr>
        </p:nvSpPr>
        <p:spPr>
          <a:xfrm>
            <a:off x="1714500" y="2377630"/>
            <a:ext cx="8608219" cy="1803797"/>
          </a:xfrm>
          <a:prstGeom prst="rect">
            <a:avLst/>
          </a:prstGeom>
        </p:spPr>
        <p:txBody>
          <a:bodyPr anchor="t">
            <a:noAutofit/>
          </a:bodyPr>
          <a:lstStyle>
            <a:lvl1pPr marL="0" indent="0" algn="l">
              <a:spcBef>
                <a:spcPts val="844"/>
              </a:spcBef>
              <a:buSzTx/>
              <a:buNone/>
              <a:defRPr sz="1969" b="0" i="0">
                <a:latin typeface="Arial"/>
                <a:cs typeface="Arial"/>
              </a:defRPr>
            </a:lvl1pPr>
            <a:lvl2pPr marL="0" indent="160721" algn="ctr">
              <a:spcBef>
                <a:spcPts val="0"/>
              </a:spcBef>
              <a:buSzTx/>
              <a:buNone/>
              <a:defRPr sz="2180"/>
            </a:lvl2pPr>
            <a:lvl3pPr marL="0" indent="321440" algn="ctr">
              <a:spcBef>
                <a:spcPts val="0"/>
              </a:spcBef>
              <a:buSzTx/>
              <a:buNone/>
              <a:defRPr sz="2180"/>
            </a:lvl3pPr>
            <a:lvl4pPr marL="0" indent="482161" algn="ctr">
              <a:spcBef>
                <a:spcPts val="0"/>
              </a:spcBef>
              <a:buSzTx/>
              <a:buNone/>
              <a:defRPr sz="2180"/>
            </a:lvl4pPr>
            <a:lvl5pPr marL="0" indent="642882" algn="ctr">
              <a:spcBef>
                <a:spcPts val="0"/>
              </a:spcBef>
              <a:buSzTx/>
              <a:buNone/>
              <a:defRPr sz="2180"/>
            </a:lvl5pPr>
          </a:lstStyle>
          <a:p>
            <a:pPr lvl="0"/>
            <a:r>
              <a:rPr lang="en-US"/>
              <a:t>Click to edit Master text styles</a:t>
            </a:r>
          </a:p>
        </p:txBody>
      </p:sp>
      <p:sp>
        <p:nvSpPr>
          <p:cNvPr id="6" name="Shape 11"/>
          <p:cNvSpPr>
            <a:spLocks noGrp="1"/>
          </p:cNvSpPr>
          <p:nvPr>
            <p:ph type="title"/>
          </p:nvPr>
        </p:nvSpPr>
        <p:spPr>
          <a:xfrm>
            <a:off x="1714500" y="759375"/>
            <a:ext cx="8608219" cy="1607344"/>
          </a:xfrm>
          <a:prstGeom prst="rect">
            <a:avLst/>
          </a:prstGeom>
        </p:spPr>
        <p:txBody>
          <a:bodyPr bIns="359982" anchor="b">
            <a:noAutofit/>
          </a:bodyPr>
          <a:lstStyle>
            <a:lvl1pPr algn="l">
              <a:defRPr sz="4219" b="0" i="0">
                <a:solidFill>
                  <a:schemeClr val="accent1"/>
                </a:solidFill>
                <a:latin typeface="Times New Roman"/>
                <a:cs typeface="Times New Roman"/>
              </a:defRPr>
            </a:lvl1pPr>
          </a:lstStyle>
          <a:p>
            <a:r>
              <a:rPr lang="en-US"/>
              <a:t>Click to edit Master title style</a:t>
            </a:r>
            <a:endParaRPr dirty="0"/>
          </a:p>
        </p:txBody>
      </p:sp>
      <p:pic>
        <p:nvPicPr>
          <p:cNvPr id="2" name="Bildobjekt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3424" y="5636865"/>
            <a:ext cx="982585" cy="905330"/>
          </a:xfrm>
          <a:prstGeom prst="rect">
            <a:avLst/>
          </a:prstGeom>
        </p:spPr>
      </p:pic>
    </p:spTree>
    <p:extLst>
      <p:ext uri="{BB962C8B-B14F-4D97-AF65-F5344CB8AC3E}">
        <p14:creationId xmlns:p14="http://schemas.microsoft.com/office/powerpoint/2010/main" val="188645854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2">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a:srcRect l="6880" t="26162"/>
          <a:stretch/>
        </p:blipFill>
        <p:spPr>
          <a:xfrm>
            <a:off x="192088" y="188912"/>
            <a:ext cx="11807825" cy="6480175"/>
          </a:xfrm>
          <a:prstGeom prst="rect">
            <a:avLst/>
          </a:prstGeom>
        </p:spPr>
      </p:pic>
      <p:sp>
        <p:nvSpPr>
          <p:cNvPr id="10" name="Rektangel 2">
            <a:extLst>
              <a:ext uri="{FF2B5EF4-FFF2-40B4-BE49-F238E27FC236}">
                <a16:creationId xmlns:a16="http://schemas.microsoft.com/office/drawing/2014/main" id="{5EA01DBB-6763-8B49-8D7A-51A30C118D29}"/>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a:extLst>
              <a:ext uri="{FF2B5EF4-FFF2-40B4-BE49-F238E27FC236}">
                <a16:creationId xmlns:a16="http://schemas.microsoft.com/office/drawing/2014/main" id="{0465E161-D6C8-CE40-80C0-301BFB68285F}"/>
              </a:ext>
            </a:extLst>
          </p:cNvPr>
          <p:cNvSpPr>
            <a:spLocks noGrp="1"/>
          </p:cNvSpPr>
          <p:nvPr>
            <p:ph type="title" hasCustomPrompt="1"/>
          </p:nvPr>
        </p:nvSpPr>
        <p:spPr>
          <a:xfrm>
            <a:off x="7032277" y="1605990"/>
            <a:ext cx="5146058" cy="734110"/>
          </a:xfrm>
        </p:spPr>
        <p:txBody>
          <a:bodyPr bIns="0" anchor="t" anchorCtr="0">
            <a:noAutofit/>
          </a:bodyPr>
          <a:lstStyle>
            <a:lvl1pPr>
              <a:lnSpc>
                <a:spcPct val="100000"/>
              </a:lnSpc>
              <a:defRPr sz="4200">
                <a:solidFill>
                  <a:schemeClr val="accent1"/>
                </a:solidFill>
              </a:defRPr>
            </a:lvl1pPr>
          </a:lstStyle>
          <a:p>
            <a:r>
              <a:rPr lang="sv-SE" dirty="0"/>
              <a:t>Enradig titel</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36984"/>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Platshållare för text 11">
            <a:extLst>
              <a:ext uri="{FF2B5EF4-FFF2-40B4-BE49-F238E27FC236}">
                <a16:creationId xmlns:a16="http://schemas.microsoft.com/office/drawing/2014/main" id="{5E9EA6EC-E28E-CD41-8685-F6762D241A1D}"/>
              </a:ext>
            </a:extLst>
          </p:cNvPr>
          <p:cNvSpPr>
            <a:spLocks noGrp="1"/>
          </p:cNvSpPr>
          <p:nvPr>
            <p:ph type="body" sz="quarter" idx="11" hasCustomPrompt="1"/>
          </p:nvPr>
        </p:nvSpPr>
        <p:spPr>
          <a:xfrm>
            <a:off x="7032276" y="2453762"/>
            <a:ext cx="5146059"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13" name="Bildobjekt 12">
            <a:extLst>
              <a:ext uri="{FF2B5EF4-FFF2-40B4-BE49-F238E27FC236}">
                <a16:creationId xmlns:a16="http://schemas.microsoft.com/office/drawing/2014/main" id="{C415B4A6-D08E-A042-B618-42DCBA34730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45497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2 tvåradi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126C620-A434-6F44-8C7F-63061A79BB0E}"/>
              </a:ext>
            </a:extLst>
          </p:cNvPr>
          <p:cNvPicPr>
            <a:picLocks noChangeAspect="1"/>
          </p:cNvPicPr>
          <p:nvPr userDrawn="1"/>
        </p:nvPicPr>
        <p:blipFill rotWithShape="1">
          <a:blip r:embed="rId2"/>
          <a:srcRect l="6880" t="26162"/>
          <a:stretch/>
        </p:blipFill>
        <p:spPr>
          <a:xfrm>
            <a:off x="192088" y="188912"/>
            <a:ext cx="11807825" cy="6480175"/>
          </a:xfrm>
          <a:prstGeom prst="rect">
            <a:avLst/>
          </a:prstGeom>
        </p:spPr>
      </p:pic>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9CF2729D-ECD9-C649-B375-DDA663FEE4A6}"/>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sv-SE" dirty="0"/>
              <a:t>Titelsida för </a:t>
            </a:r>
            <a:br>
              <a:rPr lang="sv-SE" dirty="0"/>
            </a:br>
            <a:r>
              <a:rPr lang="sv-SE" dirty="0"/>
              <a:t>tvåradig titel</a:t>
            </a:r>
          </a:p>
        </p:txBody>
      </p:sp>
      <p:cxnSp>
        <p:nvCxnSpPr>
          <p:cNvPr id="15" name="Rak 14">
            <a:extLst>
              <a:ext uri="{FF2B5EF4-FFF2-40B4-BE49-F238E27FC236}">
                <a16:creationId xmlns:a16="http://schemas.microsoft.com/office/drawing/2014/main" id="{4283877A-7310-1244-AD34-A2BC6E7F7EC5}"/>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Platshållare för text 11">
            <a:extLst>
              <a:ext uri="{FF2B5EF4-FFF2-40B4-BE49-F238E27FC236}">
                <a16:creationId xmlns:a16="http://schemas.microsoft.com/office/drawing/2014/main" id="{BB796774-9AC9-EF4E-8A3C-00D83E5A56B4}"/>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13" name="Bildobjekt 12">
            <a:extLst>
              <a:ext uri="{FF2B5EF4-FFF2-40B4-BE49-F238E27FC236}">
                <a16:creationId xmlns:a16="http://schemas.microsoft.com/office/drawing/2014/main" id="{4810F14E-9B82-AD45-A9ED-99611D37C7D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92878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ida 3">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a:srcRect l="10261" t="19608" b="8271"/>
          <a:stretch/>
        </p:blipFill>
        <p:spPr>
          <a:xfrm>
            <a:off x="192088" y="188913"/>
            <a:ext cx="11807825" cy="6480175"/>
          </a:xfrm>
          <a:prstGeom prst="rect">
            <a:avLst/>
          </a:prstGeom>
        </p:spPr>
      </p:pic>
      <p:pic>
        <p:nvPicPr>
          <p:cNvPr id="11" name="Bildobjekt 10">
            <a:extLst>
              <a:ext uri="{FF2B5EF4-FFF2-40B4-BE49-F238E27FC236}">
                <a16:creationId xmlns:a16="http://schemas.microsoft.com/office/drawing/2014/main"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323BAD4B-C876-A947-B84B-70BE804FFC93}"/>
              </a:ext>
            </a:extLst>
          </p:cNvPr>
          <p:cNvSpPr>
            <a:spLocks noGrp="1"/>
          </p:cNvSpPr>
          <p:nvPr>
            <p:ph type="title" hasCustomPrompt="1"/>
          </p:nvPr>
        </p:nvSpPr>
        <p:spPr>
          <a:xfrm>
            <a:off x="7032277" y="1605990"/>
            <a:ext cx="5146058" cy="734110"/>
          </a:xfrm>
        </p:spPr>
        <p:txBody>
          <a:bodyPr bIns="0" anchor="t" anchorCtr="0">
            <a:noAutofit/>
          </a:bodyPr>
          <a:lstStyle>
            <a:lvl1pPr>
              <a:lnSpc>
                <a:spcPct val="100000"/>
              </a:lnSpc>
              <a:defRPr sz="4200">
                <a:solidFill>
                  <a:schemeClr val="accent1"/>
                </a:solidFill>
              </a:defRPr>
            </a:lvl1pPr>
          </a:lstStyle>
          <a:p>
            <a:r>
              <a:rPr lang="sv-SE" dirty="0"/>
              <a:t>Enradig titel</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36984"/>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Platshållare för text 11">
            <a:extLst>
              <a:ext uri="{FF2B5EF4-FFF2-40B4-BE49-F238E27FC236}">
                <a16:creationId xmlns:a16="http://schemas.microsoft.com/office/drawing/2014/main" id="{441749B1-2509-2A41-B7FC-7CEED5642DDC}"/>
              </a:ext>
            </a:extLst>
          </p:cNvPr>
          <p:cNvSpPr>
            <a:spLocks noGrp="1"/>
          </p:cNvSpPr>
          <p:nvPr>
            <p:ph type="body" sz="quarter" idx="11" hasCustomPrompt="1"/>
          </p:nvPr>
        </p:nvSpPr>
        <p:spPr>
          <a:xfrm>
            <a:off x="7032276" y="2453762"/>
            <a:ext cx="5146059"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9" name="Bildobjekt 8">
            <a:extLst>
              <a:ext uri="{FF2B5EF4-FFF2-40B4-BE49-F238E27FC236}">
                <a16:creationId xmlns:a16="http://schemas.microsoft.com/office/drawing/2014/main" id="{209784B7-2B3F-1A4D-9027-EAC271866D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327470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ida 3 tvåradi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9945810A-D868-894A-8135-2C48517CE578}"/>
              </a:ext>
            </a:extLst>
          </p:cNvPr>
          <p:cNvPicPr>
            <a:picLocks noChangeAspect="1"/>
          </p:cNvPicPr>
          <p:nvPr userDrawn="1"/>
        </p:nvPicPr>
        <p:blipFill rotWithShape="1">
          <a:blip r:embed="rId2"/>
          <a:srcRect l="10261" t="19608" b="8271"/>
          <a:stretch/>
        </p:blipFill>
        <p:spPr>
          <a:xfrm>
            <a:off x="192088" y="188913"/>
            <a:ext cx="11807825" cy="6480175"/>
          </a:xfrm>
          <a:prstGeom prst="rect">
            <a:avLst/>
          </a:prstGeom>
        </p:spPr>
      </p:pic>
      <p:pic>
        <p:nvPicPr>
          <p:cNvPr id="11" name="Bildobjekt 10">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ubrik 1">
            <a:extLst>
              <a:ext uri="{FF2B5EF4-FFF2-40B4-BE49-F238E27FC236}">
                <a16:creationId xmlns:a16="http://schemas.microsoft.com/office/drawing/2014/main" id="{3B620808-FCD6-A847-A7FA-4CEA2CC82108}"/>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sv-SE" dirty="0"/>
              <a:t>Titelsida för </a:t>
            </a:r>
            <a:br>
              <a:rPr lang="sv-SE" dirty="0"/>
            </a:br>
            <a:r>
              <a:rPr lang="sv-SE" dirty="0"/>
              <a:t>tvåradig titel</a:t>
            </a:r>
          </a:p>
        </p:txBody>
      </p:sp>
      <p:cxnSp>
        <p:nvCxnSpPr>
          <p:cNvPr id="14" name="Rak 13">
            <a:extLst>
              <a:ext uri="{FF2B5EF4-FFF2-40B4-BE49-F238E27FC236}">
                <a16:creationId xmlns:a16="http://schemas.microsoft.com/office/drawing/2014/main" id="{3382D092-2985-8E41-B909-155C77E15CCE}"/>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Platshållare för text 11">
            <a:extLst>
              <a:ext uri="{FF2B5EF4-FFF2-40B4-BE49-F238E27FC236}">
                <a16:creationId xmlns:a16="http://schemas.microsoft.com/office/drawing/2014/main" id="{867F76BB-3A62-0A4A-BB95-F999DE2F25F5}"/>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9" name="Bildobjekt 8">
            <a:extLst>
              <a:ext uri="{FF2B5EF4-FFF2-40B4-BE49-F238E27FC236}">
                <a16:creationId xmlns:a16="http://schemas.microsoft.com/office/drawing/2014/main" id="{F8D03AA1-B493-CF43-9DE1-59DA4787B9F8}"/>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367075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p:nvPr>
        </p:nvSpPr>
        <p:spPr>
          <a:xfrm>
            <a:off x="192088" y="188913"/>
            <a:ext cx="11807825" cy="6480175"/>
          </a:xfrm>
          <a:solidFill>
            <a:schemeClr val="accent5"/>
          </a:solidFill>
        </p:spPr>
        <p:txBody>
          <a:bodyPr/>
          <a:lstStyle/>
          <a:p>
            <a:r>
              <a:rPr lang="en-US"/>
              <a:t>Click icon to add picture</a:t>
            </a:r>
            <a:endParaRPr lang="sv-SE"/>
          </a:p>
        </p:txBody>
      </p:sp>
      <p:sp>
        <p:nvSpPr>
          <p:cNvPr id="3" name="Rubrik 1">
            <a:extLst>
              <a:ext uri="{FF2B5EF4-FFF2-40B4-BE49-F238E27FC236}">
                <a16:creationId xmlns:a16="http://schemas.microsoft.com/office/drawing/2014/main" id="{F135484C-500B-9E4C-B6F0-E6CD5D0A1E1E}"/>
              </a:ext>
            </a:extLst>
          </p:cNvPr>
          <p:cNvSpPr>
            <a:spLocks noGrp="1"/>
          </p:cNvSpPr>
          <p:nvPr>
            <p:ph type="title"/>
          </p:nvPr>
        </p:nvSpPr>
        <p:spPr>
          <a:xfrm>
            <a:off x="2114325" y="-633945"/>
            <a:ext cx="7350186" cy="369332"/>
          </a:xfrm>
        </p:spPr>
        <p:txBody>
          <a:bodyPr wrap="square" lIns="0" tIns="0" rIns="0" bIns="0">
            <a:sp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sv-SE" dirty="0"/>
          </a:p>
        </p:txBody>
      </p:sp>
    </p:spTree>
    <p:extLst>
      <p:ext uri="{BB962C8B-B14F-4D97-AF65-F5344CB8AC3E}">
        <p14:creationId xmlns:p14="http://schemas.microsoft.com/office/powerpoint/2010/main" val="53202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F7FFECAB-E5AC-4A4C-A95F-80726D1FE8D5}"/>
              </a:ext>
            </a:extLst>
          </p:cNvPr>
          <p:cNvSpPr>
            <a:spLocks noGrp="1"/>
          </p:cNvSpPr>
          <p:nvPr>
            <p:ph type="pic" sz="quarter" idx="13" hasCustomPrompt="1"/>
          </p:nvPr>
        </p:nvSpPr>
        <p:spPr>
          <a:xfrm>
            <a:off x="192088" y="188913"/>
            <a:ext cx="11807825" cy="6480175"/>
          </a:xfrm>
          <a:solidFill>
            <a:schemeClr val="accent5"/>
          </a:solidFill>
        </p:spPr>
        <p:txBody>
          <a:bodyPr/>
          <a:lstStyle/>
          <a:p>
            <a:r>
              <a:rPr lang="sv-SE" dirty="0"/>
              <a:t>Dra en bild hit för att lägga till en bakgrundsbild</a:t>
            </a:r>
          </a:p>
        </p:txBody>
      </p:sp>
      <p:sp>
        <p:nvSpPr>
          <p:cNvPr id="2" name="Rubrik 1">
            <a:extLst>
              <a:ext uri="{FF2B5EF4-FFF2-40B4-BE49-F238E27FC236}">
                <a16:creationId xmlns:a16="http://schemas.microsoft.com/office/drawing/2014/main" id="{63EBAFC8-420B-8142-8D25-7580E64C27E9}"/>
              </a:ext>
            </a:extLst>
          </p:cNvPr>
          <p:cNvSpPr>
            <a:spLocks noGrp="1"/>
          </p:cNvSpPr>
          <p:nvPr>
            <p:ph type="ctrTitle" hasCustomPrompt="1"/>
          </p:nvPr>
        </p:nvSpPr>
        <p:spPr>
          <a:xfrm>
            <a:off x="1524000" y="699247"/>
            <a:ext cx="9144000" cy="2948353"/>
          </a:xfrm>
          <a:effectLst/>
        </p:spPr>
        <p:txBody>
          <a:bodyPr bIns="0" anchor="b">
            <a:noAutofit/>
          </a:bodyPr>
          <a:lstStyle>
            <a:lvl1pPr algn="ctr">
              <a:defRPr sz="9600" cap="all" spc="100" baseline="0">
                <a:solidFill>
                  <a:schemeClr val="bg1"/>
                </a:solidFill>
                <a:effectLst>
                  <a:outerShdw blurRad="190500" algn="ctr" rotWithShape="0">
                    <a:prstClr val="black">
                      <a:alpha val="67000"/>
                    </a:prstClr>
                  </a:outerShdw>
                </a:effectLst>
              </a:defRPr>
            </a:lvl1pPr>
          </a:lstStyle>
          <a:p>
            <a:r>
              <a:rPr lang="sv-SE" dirty="0"/>
              <a:t>Lägg till rubrik här</a:t>
            </a:r>
          </a:p>
        </p:txBody>
      </p:sp>
      <p:sp>
        <p:nvSpPr>
          <p:cNvPr id="3" name="Underrubrik 2">
            <a:extLst>
              <a:ext uri="{FF2B5EF4-FFF2-40B4-BE49-F238E27FC236}">
                <a16:creationId xmlns:a16="http://schemas.microsoft.com/office/drawing/2014/main" id="{1E46E1A1-AC7E-9041-B630-B7BC5AB5BB7A}"/>
              </a:ext>
            </a:extLst>
          </p:cNvPr>
          <p:cNvSpPr>
            <a:spLocks noGrp="1"/>
          </p:cNvSpPr>
          <p:nvPr>
            <p:ph type="subTitle" idx="1" hasCustomPrompt="1"/>
          </p:nvPr>
        </p:nvSpPr>
        <p:spPr>
          <a:xfrm>
            <a:off x="1524000" y="3780000"/>
            <a:ext cx="9144000" cy="1534886"/>
          </a:xfrm>
          <a:effectLst/>
        </p:spPr>
        <p:txBody>
          <a:bodyPr>
            <a:normAutofit/>
          </a:bodyPr>
          <a:lstStyle>
            <a:lvl1pPr marL="0" indent="0" algn="ctr">
              <a:buNone/>
              <a:defRPr sz="3200" b="0" i="0">
                <a:solidFill>
                  <a:schemeClr val="bg1"/>
                </a:solidFill>
                <a:effectLst>
                  <a:outerShdw blurRad="254000" algn="ctr" rotWithShape="0">
                    <a:prstClr val="black">
                      <a:alpha val="67000"/>
                    </a:prstClr>
                  </a:outerShdw>
                </a:effectLst>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text</a:t>
            </a:r>
          </a:p>
        </p:txBody>
      </p:sp>
    </p:spTree>
    <p:extLst>
      <p:ext uri="{BB962C8B-B14F-4D97-AF65-F5344CB8AC3E}">
        <p14:creationId xmlns:p14="http://schemas.microsoft.com/office/powerpoint/2010/main" val="243834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p:nvPr>
        </p:nvSpPr>
        <p:spPr/>
        <p:txBody>
          <a:bodyPr>
            <a:normAutofit/>
          </a:bodyPr>
          <a:lstStyle>
            <a:lvl1pPr>
              <a:defRPr sz="4800"/>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2159999"/>
            <a:ext cx="8820000" cy="3960000"/>
          </a:xfrm>
        </p:spPr>
        <p:txBody>
          <a:bodyPr/>
          <a:lstStyle>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27636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A9A7386-F759-0E42-A82F-00906141C650}"/>
              </a:ext>
            </a:extLst>
          </p:cNvPr>
          <p:cNvSpPr>
            <a:spLocks noGrp="1"/>
          </p:cNvSpPr>
          <p:nvPr>
            <p:ph type="title"/>
          </p:nvPr>
        </p:nvSpPr>
        <p:spPr>
          <a:xfrm>
            <a:off x="1620000" y="359999"/>
            <a:ext cx="8820000" cy="1800000"/>
          </a:xfrm>
          <a:prstGeom prst="rect">
            <a:avLst/>
          </a:prstGeom>
        </p:spPr>
        <p:txBody>
          <a:bodyPr vert="horz" lIns="0" tIns="0" rIns="0" bIns="288000" rtlCol="0" anchor="b" anchorCtr="0">
            <a:normAutofit/>
          </a:bodyPr>
          <a:lstStyle/>
          <a:p>
            <a:r>
              <a:rPr lang="sv-SE" dirty="0"/>
              <a:t>Klicka här för att ändra mall </a:t>
            </a:r>
            <a:br>
              <a:rPr lang="sv-SE" dirty="0"/>
            </a:br>
            <a:r>
              <a:rPr lang="sv-SE" dirty="0"/>
              <a:t>för rubrikformat</a:t>
            </a:r>
          </a:p>
        </p:txBody>
      </p:sp>
      <p:sp>
        <p:nvSpPr>
          <p:cNvPr id="3" name="Platshållare för text 2">
            <a:extLst>
              <a:ext uri="{FF2B5EF4-FFF2-40B4-BE49-F238E27FC236}">
                <a16:creationId xmlns:a16="http://schemas.microsoft.com/office/drawing/2014/main" id="{7D065C12-314E-C844-B105-FA43CA3DE1AE}"/>
              </a:ext>
            </a:extLst>
          </p:cNvPr>
          <p:cNvSpPr>
            <a:spLocks noGrp="1"/>
          </p:cNvSpPr>
          <p:nvPr>
            <p:ph type="body" idx="1"/>
          </p:nvPr>
        </p:nvSpPr>
        <p:spPr>
          <a:xfrm>
            <a:off x="1620000" y="2159999"/>
            <a:ext cx="8820000" cy="4351339"/>
          </a:xfrm>
          <a:prstGeom prst="rect">
            <a:avLst/>
          </a:prstGeom>
        </p:spPr>
        <p:txBody>
          <a:bodyPr vert="horz" lIns="0" tIns="0" rIns="0" bIns="0" rtlCol="0">
            <a:normAutofit/>
          </a:body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3151263512"/>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63" r:id="rId3"/>
    <p:sldLayoutId id="2147483664" r:id="rId4"/>
    <p:sldLayoutId id="2147483665" r:id="rId5"/>
    <p:sldLayoutId id="2147483666" r:id="rId6"/>
    <p:sldLayoutId id="2147483655" r:id="rId7"/>
    <p:sldLayoutId id="2147483649" r:id="rId8"/>
    <p:sldLayoutId id="2147483650" r:id="rId9"/>
    <p:sldLayoutId id="2147483669" r:id="rId10"/>
    <p:sldLayoutId id="2147483667" r:id="rId11"/>
    <p:sldLayoutId id="2147483670" r:id="rId12"/>
    <p:sldLayoutId id="2147483673" r:id="rId13"/>
    <p:sldLayoutId id="2147483674" r:id="rId14"/>
    <p:sldLayoutId id="2147483657" r:id="rId15"/>
    <p:sldLayoutId id="2147483658" r:id="rId16"/>
    <p:sldLayoutId id="2147483651" r:id="rId17"/>
    <p:sldLayoutId id="2147483671" r:id="rId18"/>
    <p:sldLayoutId id="2147483659" r:id="rId19"/>
    <p:sldLayoutId id="2147483660" r:id="rId20"/>
    <p:sldLayoutId id="2147483672" r:id="rId21"/>
    <p:sldLayoutId id="2147483661" r:id="rId22"/>
    <p:sldLayoutId id="2147483675" r:id="rId23"/>
  </p:sldLayoutIdLst>
  <p:txStyles>
    <p:titleStyle>
      <a:lvl1pPr algn="l" defTabSz="914400" rtl="0" eaLnBrk="1" latinLnBrk="0" hangingPunct="1">
        <a:lnSpc>
          <a:spcPct val="90000"/>
        </a:lnSpc>
        <a:spcBef>
          <a:spcPct val="0"/>
        </a:spcBef>
        <a:buNone/>
        <a:defRPr sz="4400" b="0" i="0"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5pPr>
      <a:lvl6pPr marL="108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21" userDrawn="1">
          <p15:clr>
            <a:srgbClr val="F26B43"/>
          </p15:clr>
        </p15:guide>
        <p15:guide id="4" pos="7559" userDrawn="1">
          <p15:clr>
            <a:srgbClr val="F26B43"/>
          </p15:clr>
        </p15:guide>
        <p15:guide id="5" pos="2593" userDrawn="1">
          <p15:clr>
            <a:srgbClr val="F26B43"/>
          </p15:clr>
        </p15:guide>
        <p15:guide id="6" pos="5087" userDrawn="1">
          <p15:clr>
            <a:srgbClr val="F26B43"/>
          </p15:clr>
        </p15:guide>
        <p15:guide id="7" orient="horz" pos="4201" userDrawn="1">
          <p15:clr>
            <a:srgbClr val="F26B43"/>
          </p15:clr>
        </p15:guide>
        <p15:guide id="8" orient="horz" pos="1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edarbetarwebben.lu.se/stod-och-verktyg/kommunikation-och-grafisk-profil/kommunikationsplanering-och-presentation"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542405C-A985-C64D-843C-5DF7D91AA8B3}"/>
              </a:ext>
            </a:extLst>
          </p:cNvPr>
          <p:cNvSpPr>
            <a:spLocks noGrp="1"/>
          </p:cNvSpPr>
          <p:nvPr>
            <p:ph type="title"/>
          </p:nvPr>
        </p:nvSpPr>
        <p:spPr>
          <a:xfrm>
            <a:off x="5854311" y="1859358"/>
            <a:ext cx="6144864" cy="1292662"/>
          </a:xfrm>
        </p:spPr>
        <p:txBody>
          <a:bodyPr/>
          <a:lstStyle/>
          <a:p>
            <a:r>
              <a:rPr lang="sv-SE" dirty="0"/>
              <a:t>Kommunikationsplan </a:t>
            </a:r>
            <a:br>
              <a:rPr lang="sv-SE" dirty="0"/>
            </a:br>
            <a:r>
              <a:rPr lang="sv-SE" dirty="0"/>
              <a:t>– enkel mall</a:t>
            </a:r>
          </a:p>
        </p:txBody>
      </p:sp>
      <p:sp>
        <p:nvSpPr>
          <p:cNvPr id="5" name="Platshållare för text 4">
            <a:extLst>
              <a:ext uri="{FF2B5EF4-FFF2-40B4-BE49-F238E27FC236}">
                <a16:creationId xmlns:a16="http://schemas.microsoft.com/office/drawing/2014/main" id="{CDFD5E0B-3BFA-5441-9C89-3A42798249AD}"/>
              </a:ext>
            </a:extLst>
          </p:cNvPr>
          <p:cNvSpPr>
            <a:spLocks noGrp="1"/>
          </p:cNvSpPr>
          <p:nvPr>
            <p:ph type="body" sz="quarter" idx="11"/>
          </p:nvPr>
        </p:nvSpPr>
        <p:spPr/>
        <p:txBody>
          <a:bodyPr/>
          <a:lstStyle/>
          <a:p>
            <a:r>
              <a:rPr lang="sv-SE" dirty="0"/>
              <a:t>Medicinska fakulteten 2024</a:t>
            </a:r>
          </a:p>
        </p:txBody>
      </p:sp>
    </p:spTree>
    <p:extLst>
      <p:ext uri="{BB962C8B-B14F-4D97-AF65-F5344CB8AC3E}">
        <p14:creationId xmlns:p14="http://schemas.microsoft.com/office/powerpoint/2010/main" val="321597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E7B01F-8E05-4C0B-921D-7B48A13342E5}"/>
              </a:ext>
            </a:extLst>
          </p:cNvPr>
          <p:cNvSpPr>
            <a:spLocks noGrp="1"/>
          </p:cNvSpPr>
          <p:nvPr>
            <p:ph type="title"/>
          </p:nvPr>
        </p:nvSpPr>
        <p:spPr/>
        <p:txBody>
          <a:bodyPr/>
          <a:lstStyle/>
          <a:p>
            <a:r>
              <a:rPr lang="sv-SE" dirty="0"/>
              <a:t>Planera din kommunikation – 4V:n</a:t>
            </a:r>
          </a:p>
        </p:txBody>
      </p:sp>
      <p:sp>
        <p:nvSpPr>
          <p:cNvPr id="2" name="Text Placeholder 1">
            <a:extLst>
              <a:ext uri="{FF2B5EF4-FFF2-40B4-BE49-F238E27FC236}">
                <a16:creationId xmlns:a16="http://schemas.microsoft.com/office/drawing/2014/main" id="{D09EF414-C370-4EEE-BAFF-F95B95807B74}"/>
              </a:ext>
            </a:extLst>
          </p:cNvPr>
          <p:cNvSpPr>
            <a:spLocks noGrp="1"/>
          </p:cNvSpPr>
          <p:nvPr>
            <p:ph idx="1"/>
          </p:nvPr>
        </p:nvSpPr>
        <p:spPr/>
        <p:txBody>
          <a:bodyPr/>
          <a:lstStyle/>
          <a:p>
            <a:r>
              <a:rPr lang="sv-SE" sz="1687" dirty="0"/>
              <a:t>När du gör något som berör många människor behöver du kommunicera. Ibland kan du behöva en plan för kommunikationen. Den kan handla om hur man lämpligast kommunicerar en ny utbildning, ett forskningsprojekt, en organisationsförändring, ett nytt IT-system. Ett enkelt sätt att göra en kommunikationsplan är att ställa sig 4 frågor på V:</a:t>
            </a:r>
          </a:p>
          <a:p>
            <a:r>
              <a:rPr lang="sv-SE" sz="1687" b="1" dirty="0"/>
              <a:t>Varför?</a:t>
            </a:r>
          </a:p>
          <a:p>
            <a:r>
              <a:rPr lang="sv-SE" sz="1687" b="1" dirty="0"/>
              <a:t>Vem?</a:t>
            </a:r>
          </a:p>
          <a:p>
            <a:r>
              <a:rPr lang="sv-SE" sz="1687" b="1" dirty="0"/>
              <a:t>Vad?</a:t>
            </a:r>
          </a:p>
          <a:p>
            <a:r>
              <a:rPr lang="sv-SE" sz="1687" b="1" dirty="0"/>
              <a:t>Var?</a:t>
            </a:r>
          </a:p>
          <a:p>
            <a:r>
              <a:rPr lang="sv-SE" sz="1687" dirty="0"/>
              <a:t>På </a:t>
            </a:r>
            <a:r>
              <a:rPr lang="sv-SE" sz="1687" dirty="0">
                <a:hlinkClick r:id="rId2"/>
              </a:rPr>
              <a:t>Medarbetarwebben</a:t>
            </a:r>
            <a:r>
              <a:rPr lang="sv-SE" sz="1687" dirty="0"/>
              <a:t> kan du hitta fler bra verktyg för att hjälpa dig med din kommunikation.</a:t>
            </a:r>
          </a:p>
        </p:txBody>
      </p:sp>
    </p:spTree>
    <p:extLst>
      <p:ext uri="{BB962C8B-B14F-4D97-AF65-F5344CB8AC3E}">
        <p14:creationId xmlns:p14="http://schemas.microsoft.com/office/powerpoint/2010/main" val="406639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E7B01F-8E05-4C0B-921D-7B48A13342E5}"/>
              </a:ext>
            </a:extLst>
          </p:cNvPr>
          <p:cNvSpPr>
            <a:spLocks noGrp="1"/>
          </p:cNvSpPr>
          <p:nvPr>
            <p:ph type="title"/>
          </p:nvPr>
        </p:nvSpPr>
        <p:spPr/>
        <p:txBody>
          <a:bodyPr/>
          <a:lstStyle/>
          <a:p>
            <a:r>
              <a:rPr lang="sv-SE" u="sng" dirty="0"/>
              <a:t>Varför</a:t>
            </a:r>
            <a:r>
              <a:rPr lang="sv-SE" dirty="0"/>
              <a:t> ska du kommunicera?</a:t>
            </a:r>
          </a:p>
        </p:txBody>
      </p:sp>
      <p:sp>
        <p:nvSpPr>
          <p:cNvPr id="2" name="Text Placeholder 1">
            <a:extLst>
              <a:ext uri="{FF2B5EF4-FFF2-40B4-BE49-F238E27FC236}">
                <a16:creationId xmlns:a16="http://schemas.microsoft.com/office/drawing/2014/main" id="{D09EF414-C370-4EEE-BAFF-F95B95807B74}"/>
              </a:ext>
            </a:extLst>
          </p:cNvPr>
          <p:cNvSpPr>
            <a:spLocks noGrp="1"/>
          </p:cNvSpPr>
          <p:nvPr>
            <p:ph idx="1"/>
          </p:nvPr>
        </p:nvSpPr>
        <p:spPr/>
        <p:txBody>
          <a:bodyPr>
            <a:normAutofit fontScale="92500" lnSpcReduction="20000"/>
          </a:bodyPr>
          <a:lstStyle/>
          <a:p>
            <a:pPr marL="321457" indent="-321457">
              <a:buFont typeface="Arial" panose="020B0604020202020204" pitchFamily="34" charset="0"/>
              <a:buChar char="•"/>
            </a:pPr>
            <a:r>
              <a:rPr lang="sv-SE" dirty="0"/>
              <a:t>Varför behövs kommunikationsinsatser? </a:t>
            </a:r>
          </a:p>
          <a:p>
            <a:pPr marL="321457" indent="-321457">
              <a:buFont typeface="Arial" panose="020B0604020202020204" pitchFamily="34" charset="0"/>
              <a:buChar char="•"/>
            </a:pPr>
            <a:r>
              <a:rPr lang="sv-SE" dirty="0"/>
              <a:t>Vilka behov behöver tillgodoses? </a:t>
            </a:r>
          </a:p>
          <a:p>
            <a:pPr marL="321457" indent="-321457">
              <a:buFont typeface="Arial" panose="020B0604020202020204" pitchFamily="34" charset="0"/>
              <a:buChar char="•"/>
            </a:pPr>
            <a:r>
              <a:rPr lang="sv-SE" dirty="0"/>
              <a:t>Vilken utmaning/vilka problem ska kommunikationen lösa? </a:t>
            </a:r>
            <a:br>
              <a:rPr lang="sv-SE" dirty="0"/>
            </a:br>
            <a:r>
              <a:rPr lang="sv-SE" dirty="0"/>
              <a:t>(Är det verkligen ett kommunikationsproblem?)</a:t>
            </a:r>
          </a:p>
          <a:p>
            <a:pPr marL="321457" indent="-321457">
              <a:buFont typeface="Arial" panose="020B0604020202020204" pitchFamily="34" charset="0"/>
              <a:buChar char="•"/>
            </a:pPr>
            <a:r>
              <a:rPr lang="sv-SE" dirty="0"/>
              <a:t>På vilket sätt kan just kommunikation hjälpa – kanske behövs (också) andra insatser?</a:t>
            </a:r>
          </a:p>
          <a:p>
            <a:pPr marL="321457" indent="-321457">
              <a:buFont typeface="Arial" panose="020B0604020202020204" pitchFamily="34" charset="0"/>
              <a:buChar char="•"/>
            </a:pPr>
            <a:r>
              <a:rPr lang="sv-SE" dirty="0"/>
              <a:t>Vad är syftet och målet med kommunikationen?</a:t>
            </a:r>
          </a:p>
          <a:p>
            <a:pPr marL="321457" indent="-321457">
              <a:buFont typeface="Arial" panose="020B0604020202020204" pitchFamily="34" charset="0"/>
              <a:buChar char="•"/>
            </a:pPr>
            <a:r>
              <a:rPr lang="sv-SE" dirty="0"/>
              <a:t>Varför behöver du kommunicera och vad vill du uppnå? (Ökad kännedom? Bättre förståelse? Förändrat beteende?)</a:t>
            </a:r>
          </a:p>
          <a:p>
            <a:pPr marL="321457" indent="-321457">
              <a:buFont typeface="Arial" panose="020B0604020202020204" pitchFamily="34" charset="0"/>
              <a:buChar char="•"/>
            </a:pPr>
            <a:r>
              <a:rPr lang="sv-SE" dirty="0"/>
              <a:t>Många mål? Prioritera!</a:t>
            </a:r>
          </a:p>
        </p:txBody>
      </p:sp>
    </p:spTree>
    <p:extLst>
      <p:ext uri="{BB962C8B-B14F-4D97-AF65-F5344CB8AC3E}">
        <p14:creationId xmlns:p14="http://schemas.microsoft.com/office/powerpoint/2010/main" val="221294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E7B01F-8E05-4C0B-921D-7B48A13342E5}"/>
              </a:ext>
            </a:extLst>
          </p:cNvPr>
          <p:cNvSpPr>
            <a:spLocks noGrp="1"/>
          </p:cNvSpPr>
          <p:nvPr>
            <p:ph type="title"/>
          </p:nvPr>
        </p:nvSpPr>
        <p:spPr/>
        <p:txBody>
          <a:bodyPr/>
          <a:lstStyle/>
          <a:p>
            <a:r>
              <a:rPr lang="sv-SE" u="sng" dirty="0"/>
              <a:t>Vem</a:t>
            </a:r>
            <a:r>
              <a:rPr lang="sv-SE" dirty="0"/>
              <a:t> ska du kommunicera med?</a:t>
            </a:r>
          </a:p>
        </p:txBody>
      </p:sp>
      <p:sp>
        <p:nvSpPr>
          <p:cNvPr id="2" name="Text Placeholder 1">
            <a:extLst>
              <a:ext uri="{FF2B5EF4-FFF2-40B4-BE49-F238E27FC236}">
                <a16:creationId xmlns:a16="http://schemas.microsoft.com/office/drawing/2014/main" id="{D09EF414-C370-4EEE-BAFF-F95B95807B74}"/>
              </a:ext>
            </a:extLst>
          </p:cNvPr>
          <p:cNvSpPr>
            <a:spLocks noGrp="1"/>
          </p:cNvSpPr>
          <p:nvPr>
            <p:ph idx="1"/>
          </p:nvPr>
        </p:nvSpPr>
        <p:spPr/>
        <p:txBody>
          <a:bodyPr>
            <a:normAutofit lnSpcReduction="10000"/>
          </a:bodyPr>
          <a:lstStyle/>
          <a:p>
            <a:r>
              <a:rPr lang="sv-SE" dirty="0"/>
              <a:t>Vilka är dina målgrupper och intressenter?</a:t>
            </a:r>
          </a:p>
          <a:p>
            <a:r>
              <a:rPr lang="sv-SE" dirty="0"/>
              <a:t>Vilka vänder du dig till?</a:t>
            </a:r>
          </a:p>
          <a:p>
            <a:r>
              <a:rPr lang="sv-SE" dirty="0"/>
              <a:t>Vad har vi för data och annan kunskap om målgrupperna?</a:t>
            </a:r>
          </a:p>
          <a:p>
            <a:r>
              <a:rPr lang="sv-SE" dirty="0"/>
              <a:t>Vad har de för behov, kunskaper och önskemål?</a:t>
            </a:r>
          </a:p>
          <a:p>
            <a:r>
              <a:rPr lang="sv-SE" dirty="0"/>
              <a:t>Vad vill du att målgruppen ska </a:t>
            </a:r>
            <a:r>
              <a:rPr lang="sv-SE" b="1" dirty="0"/>
              <a:t>veta, känna och göra</a:t>
            </a:r>
            <a:r>
              <a:rPr lang="sv-SE" dirty="0"/>
              <a:t>? </a:t>
            </a:r>
          </a:p>
          <a:p>
            <a:r>
              <a:rPr lang="sv-SE" dirty="0"/>
              <a:t>Ibland är det mer användbart att utgå från det vidare intressent-begreppet. Till skillnad från målgrupper kan intressenter inte väljas, de finns och påverkar oavsett om man kommunicerar med dem eller ej. Testa med att göra en intressentkarta.</a:t>
            </a:r>
          </a:p>
        </p:txBody>
      </p:sp>
    </p:spTree>
    <p:extLst>
      <p:ext uri="{BB962C8B-B14F-4D97-AF65-F5344CB8AC3E}">
        <p14:creationId xmlns:p14="http://schemas.microsoft.com/office/powerpoint/2010/main" val="108177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E7B01F-8E05-4C0B-921D-7B48A13342E5}"/>
              </a:ext>
            </a:extLst>
          </p:cNvPr>
          <p:cNvSpPr>
            <a:spLocks noGrp="1"/>
          </p:cNvSpPr>
          <p:nvPr>
            <p:ph type="title"/>
          </p:nvPr>
        </p:nvSpPr>
        <p:spPr/>
        <p:txBody>
          <a:bodyPr/>
          <a:lstStyle/>
          <a:p>
            <a:r>
              <a:rPr lang="sv-SE" u="sng" dirty="0"/>
              <a:t>Vad</a:t>
            </a:r>
            <a:r>
              <a:rPr lang="sv-SE" dirty="0"/>
              <a:t> är det du ska kommunicera?</a:t>
            </a:r>
          </a:p>
        </p:txBody>
      </p:sp>
      <p:sp>
        <p:nvSpPr>
          <p:cNvPr id="2" name="Text Placeholder 1">
            <a:extLst>
              <a:ext uri="{FF2B5EF4-FFF2-40B4-BE49-F238E27FC236}">
                <a16:creationId xmlns:a16="http://schemas.microsoft.com/office/drawing/2014/main" id="{D09EF414-C370-4EEE-BAFF-F95B95807B74}"/>
              </a:ext>
            </a:extLst>
          </p:cNvPr>
          <p:cNvSpPr>
            <a:spLocks noGrp="1"/>
          </p:cNvSpPr>
          <p:nvPr>
            <p:ph idx="1"/>
          </p:nvPr>
        </p:nvSpPr>
        <p:spPr/>
        <p:txBody>
          <a:bodyPr/>
          <a:lstStyle/>
          <a:p>
            <a:r>
              <a:rPr lang="sv-SE" dirty="0"/>
              <a:t>Budskap</a:t>
            </a:r>
          </a:p>
          <a:p>
            <a:r>
              <a:rPr lang="sv-SE" dirty="0"/>
              <a:t>Vad vill du säga? </a:t>
            </a:r>
            <a:br>
              <a:rPr lang="sv-SE" dirty="0"/>
            </a:br>
            <a:r>
              <a:rPr lang="sv-SE" dirty="0"/>
              <a:t>Är dina budskap relevanta och anpassade för dina målgrupper? </a:t>
            </a:r>
            <a:br>
              <a:rPr lang="sv-SE" dirty="0"/>
            </a:br>
            <a:r>
              <a:rPr lang="sv-SE" dirty="0"/>
              <a:t>För att ett budskap ska vara intressant, begripligt och användbart behöver det utformas ur målgruppens synvinkel: Vad betyder detta för mig? Hur kan denna information underlätta mitt arbete? etc. </a:t>
            </a:r>
          </a:p>
          <a:p>
            <a:r>
              <a:rPr lang="sv-SE" dirty="0"/>
              <a:t>Vilken effekt vill du uppnå med dina budskap? Fundera gärna både övergripande och per aktivitet. Exempelvis inför ett viktigt möte: vad vill du att deltagarna ska minnas/tycka/göra efter att mötet är slut?</a:t>
            </a:r>
          </a:p>
        </p:txBody>
      </p:sp>
    </p:spTree>
    <p:extLst>
      <p:ext uri="{BB962C8B-B14F-4D97-AF65-F5344CB8AC3E}">
        <p14:creationId xmlns:p14="http://schemas.microsoft.com/office/powerpoint/2010/main" val="375052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E7B01F-8E05-4C0B-921D-7B48A13342E5}"/>
              </a:ext>
            </a:extLst>
          </p:cNvPr>
          <p:cNvSpPr>
            <a:spLocks noGrp="1"/>
          </p:cNvSpPr>
          <p:nvPr>
            <p:ph type="title"/>
          </p:nvPr>
        </p:nvSpPr>
        <p:spPr/>
        <p:txBody>
          <a:bodyPr/>
          <a:lstStyle/>
          <a:p>
            <a:r>
              <a:rPr lang="sv-SE" u="sng" dirty="0"/>
              <a:t>Var</a:t>
            </a:r>
            <a:r>
              <a:rPr lang="sv-SE" dirty="0"/>
              <a:t> når du de du ska kommunicera med?</a:t>
            </a:r>
          </a:p>
        </p:txBody>
      </p:sp>
      <p:sp>
        <p:nvSpPr>
          <p:cNvPr id="2" name="Text Placeholder 1">
            <a:extLst>
              <a:ext uri="{FF2B5EF4-FFF2-40B4-BE49-F238E27FC236}">
                <a16:creationId xmlns:a16="http://schemas.microsoft.com/office/drawing/2014/main" id="{D09EF414-C370-4EEE-BAFF-F95B95807B74}"/>
              </a:ext>
            </a:extLst>
          </p:cNvPr>
          <p:cNvSpPr>
            <a:spLocks noGrp="1"/>
          </p:cNvSpPr>
          <p:nvPr>
            <p:ph idx="1"/>
          </p:nvPr>
        </p:nvSpPr>
        <p:spPr/>
        <p:txBody>
          <a:bodyPr>
            <a:normAutofit fontScale="92500" lnSpcReduction="10000"/>
          </a:bodyPr>
          <a:lstStyle/>
          <a:p>
            <a:r>
              <a:rPr lang="sv-SE" dirty="0"/>
              <a:t>Vilka kanaler ska jag använda? </a:t>
            </a:r>
          </a:p>
          <a:p>
            <a:r>
              <a:rPr lang="sv-SE" dirty="0"/>
              <a:t>Var brukar dina målgrupper söka information? Webben, möten, kollegor, sociala medier? </a:t>
            </a:r>
          </a:p>
          <a:p>
            <a:r>
              <a:rPr lang="sv-SE" dirty="0"/>
              <a:t>Ofta är det en mix av plattformar och kanaler som ger resultat. Ett budskap behöver också upprepas och koordineras, både i olika kanaler och över tiden, för att få effekt. </a:t>
            </a:r>
          </a:p>
          <a:p>
            <a:r>
              <a:rPr lang="sv-SE" dirty="0"/>
              <a:t>Välj kanal utifrån vad du vill uppnå med kommunikationen. Om du vill att målgruppen ska få kännedom om något, fungerar kanske ett nyhetsbrev eller webben bra, men vill du uppnå mer engagemang, så behövs kanske möten och dialog. För medarbetare är ofta chefen – och kollegor – den viktigaste informationskällan.</a:t>
            </a:r>
          </a:p>
        </p:txBody>
      </p:sp>
    </p:spTree>
    <p:extLst>
      <p:ext uri="{BB962C8B-B14F-4D97-AF65-F5344CB8AC3E}">
        <p14:creationId xmlns:p14="http://schemas.microsoft.com/office/powerpoint/2010/main" val="17567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18498D-BD6E-4420-8A86-398F5051783D}"/>
              </a:ext>
            </a:extLst>
          </p:cNvPr>
          <p:cNvSpPr>
            <a:spLocks noGrp="1"/>
          </p:cNvSpPr>
          <p:nvPr>
            <p:ph type="title"/>
          </p:nvPr>
        </p:nvSpPr>
        <p:spPr/>
        <p:txBody>
          <a:bodyPr/>
          <a:lstStyle/>
          <a:p>
            <a:r>
              <a:rPr lang="sv-SE" dirty="0"/>
              <a:t>Annat att tänka på i planen</a:t>
            </a:r>
          </a:p>
        </p:txBody>
      </p:sp>
      <p:sp>
        <p:nvSpPr>
          <p:cNvPr id="2" name="Text Placeholder 1">
            <a:extLst>
              <a:ext uri="{FF2B5EF4-FFF2-40B4-BE49-F238E27FC236}">
                <a16:creationId xmlns:a16="http://schemas.microsoft.com/office/drawing/2014/main" id="{F1F4B324-937D-4A0A-A2FE-55AF4F0C08AF}"/>
              </a:ext>
            </a:extLst>
          </p:cNvPr>
          <p:cNvSpPr>
            <a:spLocks noGrp="1"/>
          </p:cNvSpPr>
          <p:nvPr>
            <p:ph idx="1"/>
          </p:nvPr>
        </p:nvSpPr>
        <p:spPr/>
        <p:txBody>
          <a:bodyPr>
            <a:normAutofit fontScale="77500" lnSpcReduction="20000"/>
          </a:bodyPr>
          <a:lstStyle/>
          <a:p>
            <a:r>
              <a:rPr lang="sv-SE" b="1" dirty="0"/>
              <a:t>Vem skall säga det?</a:t>
            </a:r>
          </a:p>
          <a:p>
            <a:pPr lvl="1"/>
            <a:r>
              <a:rPr lang="sv-SE" dirty="0"/>
              <a:t>Vem är den bästa budskapsbäraren? Finns ”ambassadörer” som kan hjälpa till med att sprida budskapen? Förmågan att ta till sig ett budskap varierar beroende på vem som framför det.</a:t>
            </a:r>
          </a:p>
          <a:p>
            <a:r>
              <a:rPr lang="sv-SE" b="1" dirty="0"/>
              <a:t>När skall jag säga det?</a:t>
            </a:r>
          </a:p>
          <a:p>
            <a:pPr lvl="1"/>
            <a:r>
              <a:rPr lang="sv-SE" dirty="0"/>
              <a:t>När i tiden är det bäst att kommunicera?</a:t>
            </a:r>
          </a:p>
          <a:p>
            <a:r>
              <a:rPr lang="sv-SE" b="1" dirty="0"/>
              <a:t>Vad kostar det? </a:t>
            </a:r>
          </a:p>
          <a:p>
            <a:pPr lvl="1"/>
            <a:r>
              <a:rPr lang="sv-SE" dirty="0"/>
              <a:t>Vilka resurser har du - i tid, pengar och kompetens? Står kostnaderna i rimlig proportion till det du vill uppnå? Vad kostar det att låta bli? Gör en budget och en ansvarsfördelning.</a:t>
            </a:r>
          </a:p>
          <a:p>
            <a:r>
              <a:rPr lang="sv-SE" b="1" dirty="0"/>
              <a:t>Hur ska man utvärdera insatsen och kontrollera effekten? </a:t>
            </a:r>
          </a:p>
          <a:p>
            <a:pPr lvl="1"/>
            <a:r>
              <a:rPr lang="sv-SE" dirty="0"/>
              <a:t>Fundera över vilka metoder som du kan använda för att utvärdera kommunikationsinsatsen. Hur ska resultatet följas upp? Går det att mäta effekterna?</a:t>
            </a:r>
          </a:p>
          <a:p>
            <a:r>
              <a:rPr lang="sv-SE" dirty="0"/>
              <a:t>Bygger din plan på Lunds universitets riktlinjer och regler för kommunikation och grafisk profil?</a:t>
            </a:r>
          </a:p>
        </p:txBody>
      </p:sp>
    </p:spTree>
    <p:extLst>
      <p:ext uri="{BB962C8B-B14F-4D97-AF65-F5344CB8AC3E}">
        <p14:creationId xmlns:p14="http://schemas.microsoft.com/office/powerpoint/2010/main" val="3737412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18498D-BD6E-4420-8A86-398F5051783D}"/>
              </a:ext>
            </a:extLst>
          </p:cNvPr>
          <p:cNvSpPr>
            <a:spLocks noGrp="1"/>
          </p:cNvSpPr>
          <p:nvPr>
            <p:ph type="title"/>
          </p:nvPr>
        </p:nvSpPr>
        <p:spPr/>
        <p:txBody>
          <a:bodyPr/>
          <a:lstStyle/>
          <a:p>
            <a:r>
              <a:rPr lang="sv-SE" dirty="0"/>
              <a:t>Aktivitetsplan</a:t>
            </a:r>
          </a:p>
        </p:txBody>
      </p:sp>
      <p:sp>
        <p:nvSpPr>
          <p:cNvPr id="2" name="Text Placeholder 1">
            <a:extLst>
              <a:ext uri="{FF2B5EF4-FFF2-40B4-BE49-F238E27FC236}">
                <a16:creationId xmlns:a16="http://schemas.microsoft.com/office/drawing/2014/main" id="{F1F4B324-937D-4A0A-A2FE-55AF4F0C08AF}"/>
              </a:ext>
            </a:extLst>
          </p:cNvPr>
          <p:cNvSpPr>
            <a:spLocks noGrp="1"/>
          </p:cNvSpPr>
          <p:nvPr>
            <p:ph idx="1"/>
          </p:nvPr>
        </p:nvSpPr>
        <p:spPr/>
        <p:txBody>
          <a:bodyPr/>
          <a:lstStyle/>
          <a:p>
            <a:r>
              <a:rPr lang="sv-SE" dirty="0"/>
              <a:t>När kommunikationsplanen är klar, bör du även göra en konkret och lättöverskådlig aktivitetsplan.</a:t>
            </a:r>
          </a:p>
          <a:p>
            <a:endParaRPr lang="sv-SE" dirty="0"/>
          </a:p>
        </p:txBody>
      </p:sp>
      <p:graphicFrame>
        <p:nvGraphicFramePr>
          <p:cNvPr id="4" name="Table 3">
            <a:extLst>
              <a:ext uri="{FF2B5EF4-FFF2-40B4-BE49-F238E27FC236}">
                <a16:creationId xmlns:a16="http://schemas.microsoft.com/office/drawing/2014/main" id="{5FAC1C73-6859-4716-9E4B-FAF22D9DE286}"/>
              </a:ext>
            </a:extLst>
          </p:cNvPr>
          <p:cNvGraphicFramePr>
            <a:graphicFrameLocks noGrp="1"/>
          </p:cNvGraphicFramePr>
          <p:nvPr/>
        </p:nvGraphicFramePr>
        <p:xfrm>
          <a:off x="1714500" y="3279527"/>
          <a:ext cx="8065783" cy="3193848"/>
        </p:xfrm>
        <a:graphic>
          <a:graphicData uri="http://schemas.openxmlformats.org/drawingml/2006/table">
            <a:tbl>
              <a:tblPr firstRow="1" firstCol="1" bandRow="1">
                <a:tableStyleId>{5940675A-B579-460E-94D1-54222C63F5DA}</a:tableStyleId>
              </a:tblPr>
              <a:tblGrid>
                <a:gridCol w="1151745">
                  <a:extLst>
                    <a:ext uri="{9D8B030D-6E8A-4147-A177-3AD203B41FA5}">
                      <a16:colId xmlns:a16="http://schemas.microsoft.com/office/drawing/2014/main" val="3355025552"/>
                    </a:ext>
                  </a:extLst>
                </a:gridCol>
                <a:gridCol w="1151745">
                  <a:extLst>
                    <a:ext uri="{9D8B030D-6E8A-4147-A177-3AD203B41FA5}">
                      <a16:colId xmlns:a16="http://schemas.microsoft.com/office/drawing/2014/main" val="3079267139"/>
                    </a:ext>
                  </a:extLst>
                </a:gridCol>
                <a:gridCol w="1151745">
                  <a:extLst>
                    <a:ext uri="{9D8B030D-6E8A-4147-A177-3AD203B41FA5}">
                      <a16:colId xmlns:a16="http://schemas.microsoft.com/office/drawing/2014/main" val="1629602028"/>
                    </a:ext>
                  </a:extLst>
                </a:gridCol>
                <a:gridCol w="1152637">
                  <a:extLst>
                    <a:ext uri="{9D8B030D-6E8A-4147-A177-3AD203B41FA5}">
                      <a16:colId xmlns:a16="http://schemas.microsoft.com/office/drawing/2014/main" val="582445959"/>
                    </a:ext>
                  </a:extLst>
                </a:gridCol>
                <a:gridCol w="1152637">
                  <a:extLst>
                    <a:ext uri="{9D8B030D-6E8A-4147-A177-3AD203B41FA5}">
                      <a16:colId xmlns:a16="http://schemas.microsoft.com/office/drawing/2014/main" val="3578946968"/>
                    </a:ext>
                  </a:extLst>
                </a:gridCol>
                <a:gridCol w="1152637">
                  <a:extLst>
                    <a:ext uri="{9D8B030D-6E8A-4147-A177-3AD203B41FA5}">
                      <a16:colId xmlns:a16="http://schemas.microsoft.com/office/drawing/2014/main" val="3463998412"/>
                    </a:ext>
                  </a:extLst>
                </a:gridCol>
                <a:gridCol w="1152637">
                  <a:extLst>
                    <a:ext uri="{9D8B030D-6E8A-4147-A177-3AD203B41FA5}">
                      <a16:colId xmlns:a16="http://schemas.microsoft.com/office/drawing/2014/main" val="3983903957"/>
                    </a:ext>
                  </a:extLst>
                </a:gridCol>
              </a:tblGrid>
              <a:tr h="194448">
                <a:tc>
                  <a:txBody>
                    <a:bodyPr/>
                    <a:lstStyle/>
                    <a:p>
                      <a:pPr>
                        <a:lnSpc>
                          <a:spcPts val="1300"/>
                        </a:lnSpc>
                        <a:spcAft>
                          <a:spcPts val="600"/>
                        </a:spcAft>
                      </a:pPr>
                      <a:r>
                        <a:rPr lang="en-US" sz="1000">
                          <a:effectLst/>
                        </a:rPr>
                        <a:t>Aktivitet</a:t>
                      </a:r>
                      <a:endParaRPr lang="sv-SE" sz="1000">
                        <a:effectLst/>
                        <a:latin typeface="Times New Roman" panose="02020603050405020304" pitchFamily="18" charset="0"/>
                        <a:ea typeface="Times New Roman" panose="02020603050405020304" pitchFamily="18" charset="0"/>
                      </a:endParaRPr>
                    </a:p>
                  </a:txBody>
                  <a:tcPr marL="62487" marR="62487" marT="0" marB="0"/>
                </a:tc>
                <a:tc>
                  <a:txBody>
                    <a:bodyPr/>
                    <a:lstStyle/>
                    <a:p>
                      <a:pPr>
                        <a:lnSpc>
                          <a:spcPts val="1300"/>
                        </a:lnSpc>
                        <a:spcAft>
                          <a:spcPts val="600"/>
                        </a:spcAft>
                      </a:pPr>
                      <a:r>
                        <a:rPr lang="en-US" sz="1000">
                          <a:effectLst/>
                        </a:rPr>
                        <a:t>Målgrupp</a:t>
                      </a:r>
                      <a:endParaRPr lang="sv-SE" sz="1000">
                        <a:effectLst/>
                        <a:latin typeface="Times New Roman" panose="02020603050405020304" pitchFamily="18" charset="0"/>
                        <a:ea typeface="Times New Roman" panose="02020603050405020304" pitchFamily="18" charset="0"/>
                      </a:endParaRPr>
                    </a:p>
                  </a:txBody>
                  <a:tcPr marL="62487" marR="62487" marT="0" marB="0"/>
                </a:tc>
                <a:tc>
                  <a:txBody>
                    <a:bodyPr/>
                    <a:lstStyle/>
                    <a:p>
                      <a:pPr>
                        <a:lnSpc>
                          <a:spcPts val="1300"/>
                        </a:lnSpc>
                        <a:spcAft>
                          <a:spcPts val="600"/>
                        </a:spcAft>
                      </a:pPr>
                      <a:r>
                        <a:rPr lang="en-US" sz="1000">
                          <a:effectLst/>
                        </a:rPr>
                        <a:t>Budskap</a:t>
                      </a:r>
                      <a:endParaRPr lang="sv-SE" sz="1000">
                        <a:effectLst/>
                        <a:latin typeface="Times New Roman" panose="02020603050405020304" pitchFamily="18" charset="0"/>
                        <a:ea typeface="Times New Roman" panose="02020603050405020304" pitchFamily="18" charset="0"/>
                      </a:endParaRPr>
                    </a:p>
                  </a:txBody>
                  <a:tcPr marL="62487" marR="62487" marT="0" marB="0"/>
                </a:tc>
                <a:tc>
                  <a:txBody>
                    <a:bodyPr/>
                    <a:lstStyle/>
                    <a:p>
                      <a:pPr>
                        <a:lnSpc>
                          <a:spcPts val="1300"/>
                        </a:lnSpc>
                        <a:spcAft>
                          <a:spcPts val="600"/>
                        </a:spcAft>
                      </a:pPr>
                      <a:r>
                        <a:rPr lang="en-US" sz="1000">
                          <a:effectLst/>
                        </a:rPr>
                        <a:t>Mål</a:t>
                      </a:r>
                      <a:endParaRPr lang="sv-SE" sz="1000">
                        <a:effectLst/>
                        <a:latin typeface="Times New Roman" panose="02020603050405020304" pitchFamily="18" charset="0"/>
                        <a:ea typeface="Times New Roman" panose="02020603050405020304" pitchFamily="18" charset="0"/>
                      </a:endParaRPr>
                    </a:p>
                  </a:txBody>
                  <a:tcPr marL="62487" marR="62487" marT="0" marB="0"/>
                </a:tc>
                <a:tc>
                  <a:txBody>
                    <a:bodyPr/>
                    <a:lstStyle/>
                    <a:p>
                      <a:pPr>
                        <a:lnSpc>
                          <a:spcPts val="1300"/>
                        </a:lnSpc>
                        <a:spcAft>
                          <a:spcPts val="600"/>
                        </a:spcAft>
                      </a:pPr>
                      <a:r>
                        <a:rPr lang="en-US" sz="1000">
                          <a:effectLst/>
                        </a:rPr>
                        <a:t>Budget</a:t>
                      </a:r>
                      <a:endParaRPr lang="sv-SE" sz="1000">
                        <a:effectLst/>
                        <a:latin typeface="Times New Roman" panose="02020603050405020304" pitchFamily="18" charset="0"/>
                        <a:ea typeface="Times New Roman" panose="02020603050405020304" pitchFamily="18" charset="0"/>
                      </a:endParaRPr>
                    </a:p>
                  </a:txBody>
                  <a:tcPr marL="62487" marR="62487" marT="0" marB="0"/>
                </a:tc>
                <a:tc>
                  <a:txBody>
                    <a:bodyPr/>
                    <a:lstStyle/>
                    <a:p>
                      <a:pPr>
                        <a:lnSpc>
                          <a:spcPts val="1300"/>
                        </a:lnSpc>
                        <a:spcAft>
                          <a:spcPts val="600"/>
                        </a:spcAft>
                      </a:pPr>
                      <a:r>
                        <a:rPr lang="en-US" sz="1000">
                          <a:effectLst/>
                        </a:rPr>
                        <a:t>Ansvarig</a:t>
                      </a:r>
                      <a:endParaRPr lang="sv-SE" sz="1000">
                        <a:effectLst/>
                        <a:latin typeface="Times New Roman" panose="02020603050405020304" pitchFamily="18" charset="0"/>
                        <a:ea typeface="Times New Roman" panose="02020603050405020304" pitchFamily="18" charset="0"/>
                      </a:endParaRPr>
                    </a:p>
                  </a:txBody>
                  <a:tcPr marL="62487" marR="62487" marT="0" marB="0"/>
                </a:tc>
                <a:tc>
                  <a:txBody>
                    <a:bodyPr/>
                    <a:lstStyle/>
                    <a:p>
                      <a:pPr>
                        <a:lnSpc>
                          <a:spcPts val="1300"/>
                        </a:lnSpc>
                        <a:spcAft>
                          <a:spcPts val="600"/>
                        </a:spcAft>
                      </a:pPr>
                      <a:r>
                        <a:rPr lang="en-US" sz="1000">
                          <a:effectLst/>
                        </a:rPr>
                        <a:t>Deadline</a:t>
                      </a:r>
                      <a:endParaRPr lang="sv-SE" sz="1000">
                        <a:effectLst/>
                        <a:latin typeface="Times New Roman" panose="02020603050405020304" pitchFamily="18" charset="0"/>
                        <a:ea typeface="Times New Roman" panose="02020603050405020304" pitchFamily="18" charset="0"/>
                      </a:endParaRPr>
                    </a:p>
                  </a:txBody>
                  <a:tcPr marL="62487" marR="62487" marT="0" marB="0"/>
                </a:tc>
                <a:extLst>
                  <a:ext uri="{0D108BD9-81ED-4DB2-BD59-A6C34878D82A}">
                    <a16:rowId xmlns:a16="http://schemas.microsoft.com/office/drawing/2014/main" val="275163611"/>
                  </a:ext>
                </a:extLst>
              </a:tr>
              <a:tr h="199960">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dirty="0">
                          <a:effectLst/>
                        </a:rPr>
                        <a:t> </a:t>
                      </a: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dirty="0">
                          <a:effectLst/>
                        </a:rPr>
                        <a:t> </a:t>
                      </a: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2028621217"/>
                  </a:ext>
                </a:extLst>
              </a:tr>
              <a:tr h="199960">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dirty="0">
                          <a:effectLst/>
                        </a:rPr>
                        <a:t> </a:t>
                      </a: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2118046172"/>
                  </a:ext>
                </a:extLst>
              </a:tr>
              <a:tr h="199960">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dirty="0">
                          <a:effectLst/>
                        </a:rPr>
                        <a:t> </a:t>
                      </a: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dirty="0">
                          <a:effectLst/>
                        </a:rPr>
                        <a:t> </a:t>
                      </a: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a:effectLst/>
                        </a:rPr>
                        <a:t> </a:t>
                      </a: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r>
                        <a:rPr lang="en-US" sz="1000" dirty="0">
                          <a:effectLst/>
                        </a:rPr>
                        <a:t> </a:t>
                      </a: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3118100674"/>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3820843632"/>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2313435271"/>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3453718786"/>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2693584189"/>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2917948703"/>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3186875639"/>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48215648"/>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3423341825"/>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4152873231"/>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1098071905"/>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2278886518"/>
                  </a:ext>
                </a:extLst>
              </a:tr>
              <a:tr h="199960">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tc>
                  <a:txBody>
                    <a:bodyPr/>
                    <a:lstStyle/>
                    <a:p>
                      <a:pPr>
                        <a:lnSpc>
                          <a:spcPts val="1300"/>
                        </a:lnSpc>
                      </a:pPr>
                      <a:endParaRPr lang="sv-SE" sz="1000" dirty="0">
                        <a:effectLst/>
                        <a:latin typeface="AGaramond" panose="02020502060506020403" pitchFamily="18" charset="0"/>
                        <a:ea typeface="Times New Roman" panose="02020603050405020304" pitchFamily="18" charset="0"/>
                        <a:cs typeface="Times New Roman" panose="02020603050405020304" pitchFamily="18" charset="0"/>
                      </a:endParaRPr>
                    </a:p>
                  </a:txBody>
                  <a:tcPr marL="62487" marR="62487" marT="0" marB="0"/>
                </a:tc>
                <a:extLst>
                  <a:ext uri="{0D108BD9-81ED-4DB2-BD59-A6C34878D82A}">
                    <a16:rowId xmlns:a16="http://schemas.microsoft.com/office/drawing/2014/main" val="3776940542"/>
                  </a:ext>
                </a:extLst>
              </a:tr>
            </a:tbl>
          </a:graphicData>
        </a:graphic>
      </p:graphicFrame>
    </p:spTree>
    <p:extLst>
      <p:ext uri="{BB962C8B-B14F-4D97-AF65-F5344CB8AC3E}">
        <p14:creationId xmlns:p14="http://schemas.microsoft.com/office/powerpoint/2010/main" val="363854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7B9D12-E9DA-664A-81DA-DAE45E847DDF}"/>
              </a:ext>
            </a:extLst>
          </p:cNvPr>
          <p:cNvSpPr>
            <a:spLocks noGrp="1"/>
          </p:cNvSpPr>
          <p:nvPr>
            <p:ph type="title"/>
          </p:nvPr>
        </p:nvSpPr>
        <p:spPr/>
        <p:txBody>
          <a:bodyPr/>
          <a:lstStyle/>
          <a:p>
            <a:r>
              <a:rPr lang="sv-SE" dirty="0"/>
              <a:t>Avslutningsbild, endast logotyp</a:t>
            </a:r>
          </a:p>
        </p:txBody>
      </p:sp>
      <p:pic>
        <p:nvPicPr>
          <p:cNvPr id="3" name="Bildobjekt 2" descr="Lunds universitets logotyp.">
            <a:extLst>
              <a:ext uri="{FF2B5EF4-FFF2-40B4-BE49-F238E27FC236}">
                <a16:creationId xmlns:a16="http://schemas.microsoft.com/office/drawing/2014/main" id="{B9B004CB-9E66-2E4F-902A-D4E52BE8F1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0670" y="1556181"/>
            <a:ext cx="2150660" cy="2642089"/>
          </a:xfrm>
          <a:prstGeom prst="rect">
            <a:avLst/>
          </a:prstGeom>
        </p:spPr>
      </p:pic>
    </p:spTree>
    <p:extLst>
      <p:ext uri="{BB962C8B-B14F-4D97-AF65-F5344CB8AC3E}">
        <p14:creationId xmlns:p14="http://schemas.microsoft.com/office/powerpoint/2010/main" val="466567602"/>
      </p:ext>
    </p:extLst>
  </p:cSld>
  <p:clrMapOvr>
    <a:masterClrMapping/>
  </p:clrMapOvr>
</p:sld>
</file>

<file path=ppt/theme/theme1.xml><?xml version="1.0" encoding="utf-8"?>
<a:theme xmlns:a="http://schemas.openxmlformats.org/drawingml/2006/main" name="Office-tema">
  <a:themeElements>
    <a:clrScheme name="LU_2017-03-02">
      <a:dk1>
        <a:srgbClr val="000000"/>
      </a:dk1>
      <a:lt1>
        <a:srgbClr val="FFFFFF"/>
      </a:lt1>
      <a:dk2>
        <a:srgbClr val="2F2B28"/>
      </a:dk2>
      <a:lt2>
        <a:srgbClr val="D0CCB6"/>
      </a:lt2>
      <a:accent1>
        <a:srgbClr val="894E11"/>
      </a:accent1>
      <a:accent2>
        <a:srgbClr val="E3B6BB"/>
      </a:accent2>
      <a:accent3>
        <a:srgbClr val="ABC9D4"/>
      </a:accent3>
      <a:accent4>
        <a:srgbClr val="9EC0AA"/>
      </a:accent4>
      <a:accent5>
        <a:srgbClr val="D0CCB6"/>
      </a:accent5>
      <a:accent6>
        <a:srgbClr val="B1AA9F"/>
      </a:accent6>
      <a:hlink>
        <a:srgbClr val="00006D"/>
      </a:hlink>
      <a:folHlink>
        <a:srgbClr val="894E1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E-16-9-mall-PPT-LU" id="{F5D17637-1403-4559-9B62-00454454F60E}" vid="{12E3A263-4675-4F8B-980D-B9B73E932F2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SVE-16-9-mall-PPT-LU</Template>
  <TotalTime>5</TotalTime>
  <Words>690</Words>
  <Application>Microsoft Office PowerPoint</Application>
  <PresentationFormat>Widescreen</PresentationFormat>
  <Paragraphs>75</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AGaramond</vt:lpstr>
      <vt:lpstr>Arial</vt:lpstr>
      <vt:lpstr>Calibri</vt:lpstr>
      <vt:lpstr>Helvetica Light</vt:lpstr>
      <vt:lpstr>Systemtypsnitt</vt:lpstr>
      <vt:lpstr>Times New Roman</vt:lpstr>
      <vt:lpstr>Office-tema</vt:lpstr>
      <vt:lpstr>Kommunikationsplan  – enkel mall</vt:lpstr>
      <vt:lpstr>Planera din kommunikation – 4V:n</vt:lpstr>
      <vt:lpstr>Varför ska du kommunicera?</vt:lpstr>
      <vt:lpstr>Vem ska du kommunicera med?</vt:lpstr>
      <vt:lpstr>Vad är det du ska kommunicera?</vt:lpstr>
      <vt:lpstr>Var når du de du ska kommunicera med?</vt:lpstr>
      <vt:lpstr>Annat att tänka på i planen</vt:lpstr>
      <vt:lpstr>Aktivitetsplan</vt:lpstr>
      <vt:lpstr>Avslutningsbild, endast logotyp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Kommunikationsplan  – enkel mall</dc:title>
  <dc:subject/>
  <dc:creator>Johanna Erlandson</dc:creator>
  <cp:keywords/>
  <dc:description/>
  <cp:lastModifiedBy>Johanna Erlandson</cp:lastModifiedBy>
  <cp:revision>7</cp:revision>
  <dcterms:created xsi:type="dcterms:W3CDTF">2021-09-22T13:28:08Z</dcterms:created>
  <dcterms:modified xsi:type="dcterms:W3CDTF">2024-04-04T11:33:30Z</dcterms:modified>
  <cp:category/>
</cp:coreProperties>
</file>